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9" r:id="rId2"/>
    <p:sldMasterId id="2147483701" r:id="rId3"/>
    <p:sldMasterId id="2147483713" r:id="rId4"/>
    <p:sldMasterId id="2147483725" r:id="rId5"/>
    <p:sldMasterId id="2147483737" r:id="rId6"/>
    <p:sldMasterId id="2147483749" r:id="rId7"/>
    <p:sldMasterId id="2147483774" r:id="rId8"/>
    <p:sldMasterId id="2147483787" r:id="rId9"/>
    <p:sldMasterId id="2147483800" r:id="rId10"/>
    <p:sldMasterId id="2147483836" r:id="rId11"/>
    <p:sldMasterId id="2147483848" r:id="rId12"/>
  </p:sldMasterIdLst>
  <p:notesMasterIdLst>
    <p:notesMasterId r:id="rId40"/>
  </p:notesMasterIdLst>
  <p:handoutMasterIdLst>
    <p:handoutMasterId r:id="rId41"/>
  </p:handoutMasterIdLst>
  <p:sldIdLst>
    <p:sldId id="256" r:id="rId13"/>
    <p:sldId id="299" r:id="rId14"/>
    <p:sldId id="300" r:id="rId15"/>
    <p:sldId id="296" r:id="rId16"/>
    <p:sldId id="292" r:id="rId17"/>
    <p:sldId id="293" r:id="rId18"/>
    <p:sldId id="297" r:id="rId19"/>
    <p:sldId id="257" r:id="rId20"/>
    <p:sldId id="258" r:id="rId21"/>
    <p:sldId id="259" r:id="rId22"/>
    <p:sldId id="260" r:id="rId23"/>
    <p:sldId id="261" r:id="rId24"/>
    <p:sldId id="262" r:id="rId25"/>
    <p:sldId id="264" r:id="rId26"/>
    <p:sldId id="265" r:id="rId27"/>
    <p:sldId id="281" r:id="rId28"/>
    <p:sldId id="284" r:id="rId29"/>
    <p:sldId id="288" r:id="rId30"/>
    <p:sldId id="266" r:id="rId31"/>
    <p:sldId id="298" r:id="rId32"/>
    <p:sldId id="267" r:id="rId33"/>
    <p:sldId id="275" r:id="rId34"/>
    <p:sldId id="276" r:id="rId35"/>
    <p:sldId id="277" r:id="rId36"/>
    <p:sldId id="274" r:id="rId37"/>
    <p:sldId id="279" r:id="rId38"/>
    <p:sldId id="278"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60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60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7E92AF-D11E-4F5C-A55C-23EA1E1FFA2C}" type="slidenum">
              <a:rPr lang="en-US" altLang="en-US"/>
              <a:pPr/>
              <a:t>‹#›</a:t>
            </a:fld>
            <a:endParaRPr lang="en-US" altLang="en-US"/>
          </a:p>
        </p:txBody>
      </p:sp>
    </p:spTree>
    <p:extLst>
      <p:ext uri="{BB962C8B-B14F-4D97-AF65-F5344CB8AC3E}">
        <p14:creationId xmlns:p14="http://schemas.microsoft.com/office/powerpoint/2010/main" val="332669694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540.05981" units="1/in"/>
          <inkml:channelProperty channel="Y" name="resolution" value="2540.04126" units="1/in"/>
          <inkml:channelProperty channel="F" name="resolution" value="0" units="1/dev"/>
        </inkml:channelProperties>
      </inkml:inkSource>
      <inkml:timestamp xml:id="ts0" timeString="2008-01-24T17:55:30.84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0 216 27,'63'-2'17,"-1"-9"-2,0-1 1,-7-7-2,-4 0-6,-9-4-8,-9-4-8,-5 4-8,-15-6-1,-4 5-1,-13-3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540.05981" units="1/in"/>
          <inkml:channelProperty channel="Y" name="resolution" value="2540.04126" units="1/in"/>
          <inkml:channelProperty channel="F" name="resolution" value="0" units="1/dev"/>
        </inkml:channelProperties>
      </inkml:inkSource>
      <inkml:timestamp xml:id="ts0" timeString="2008-01-24T17:59:11.65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37 98 15,'20'32'26,"-12"1"0,7 21 2,-7 5-17,-2 11-4,0 9-2,0 2-6,-3-3-5,1-6-6,0-7-6,-2-15-2,6-3-6,-9-28-1</inkml:trace>
  <inkml:trace contextRef="#ctx0" brushRef="#br0" timeOffset="203">0 32 7,'15'-25'24,"23"20"1,3 4-5,17 5-6,8 3-3,7-3-2,4 3-1,-4 0-1,-2 4-1,-13 0-1,-11 5 0,-16 3 0,-15 5-1,-24 3-1,-15 3-2,-19 2-2,-11 3-1,-8 1 0,-8-3 0,4 0 0,6-2-1,13 1 1,13-3 0,20 1-1,18-1 0,16 0 0,12 1-1,15 3 0,1 0 0,4-1 0,-2-3 1,-5-3-1,-7-5-10,-11-12-12,7 3 1,-19-21 1</inkml:trace>
  <inkml:trace contextRef="#ctx0" brushRef="#br0" timeOffset="616">931 322 15,'0'0'23,"-20"-18"2,3 18-13,-5 4-1,-1 9-3,-3 8-2,-1 10-1,0 9-2,1 6-2,2 3 0,7 0 0,3-3 0,7-4 0,7-7 1,6-12-1,9-9 0,4-13 0,4-10 0,3-10-1,1-9 0,0-11-1,-2-8 1,-6-3-1,-3-1 1,-5 8 1,-4 7 0,-3 10 0,-3 15 1,-1 11 0,-4 21 0,3 9 0,5 9-1,-2 3-2,4 1-3,3-4-11,7 3-9,-5-18-4,16 3 0,-10-21 1</inkml:trace>
  <inkml:trace contextRef="#ctx0" brushRef="#br0" timeOffset="1090">1218 294 35,'13'9'16,"8"8"2,-3 4-1,2 5-3,0 5-4,-6 5-2,1 4-2,-5-1-2,1 0-2,-1-7-1,1-4-1,2-9 0,2-6-1,4-12 1,3-9 0,2-8 0,1-8 0,-2-9-1,-2-7 1,-3-8 1,-4-6 0,-7-1 0,-1 3 1,-6 6 0,-1 9 0,-3 11 0,4 11 0,0 15-1,8 14 1,2 5-1,6 4-1,3 2 0,5-2 1,4-7 0,1-1-1,0-11 1,0-5-1,-1-9 1,-4-6 0,-1-6-1,-3-5 1,-4-4-1,-3-1 0,-3 1 0,-5 5 0,-5 3 0,-4 9 0,-6 12 0,-5 12 0,-4 13 0,-4 10 1,-2 9-1,2 4 0,2 5-1,4 0-1,9 0 1,7-5-1,10-5 0,9-7-1,10-7 1,4-7 1,7-7 0,1-11 1,-1-11-1,0-9 1,-6-9 0,-4-9 1,-6-10-2,-3-5 1,-4-3 0,-5 4 0,-2 4 0,-1 5 0,-2 11 0,-1 12 1,-5 18 0,0 0-1,8 28 1,-7 2 0,-1 6 0,1 9 0,-1 3 0,0 4 0,0-4-1,1 0 0,3-6 1,-1-5-1,3-6 1,-1-6-1,2-12 1,-7-13-1,16-5 1,-6-11 0,-1-11-2,6-10 1,0-11-1,5-8 1,1-4-2,4 0 2,2 6 0,-1 7 0,2 11 0,-3 13 1,-3 13 0,-3 17 0,-5 8 0,-3 10 0,-5 4-1,-3 5 0,-2 0-1,0 1 1,1-2 0,4-1 0,8-2 1,7-3 0,10-5 1,10-8-1,8-6 0,11-7-2,6-6-9,6-4-20,-10-19-2,5 0 1,-14-22 0</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540.05981" units="1/in"/>
          <inkml:channelProperty channel="Y" name="resolution" value="2540.04126" units="1/in"/>
          <inkml:channelProperty channel="F" name="resolution" value="0" units="1/dev"/>
        </inkml:channelProperties>
      </inkml:inkSource>
      <inkml:timestamp xml:id="ts0" timeString="2008-01-24T17:59:51.68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342 113 62,'-27'-39'32,"1"9"0,-13 8-8,-3 2-19,2 17-4,1 21-8,-2 13-7,8 16-8,7 13-3,3 6-3,16 7 4</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540.05981" units="1/in"/>
          <inkml:channelProperty channel="Y" name="resolution" value="2540.04126" units="1/in"/>
          <inkml:channelProperty channel="F" name="resolution" value="0" units="1/dev"/>
        </inkml:channelProperties>
      </inkml:inkSource>
      <inkml:timestamp xml:id="ts0" timeString="2008-01-24T17:59:40.35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365 194 5,'0'0'24,"3"11"0,12 5 1,-5-1-12,2 4-3,0 3 0,-4 1 0,3 1 0,-11-6-1,2-3 0,-2-15 0,-10 7-2,1-16 1,5-4-2,-3-13-3,3-5-1,1-14-1,-2-6 0,-2-1 0,-1 3 0,-6 7 0,-3 11-1,-8 16 1,-6 17-1,-6 21 1,-4 17-1,0 14 0,0 9-1,2 11-1,4 1 0,9 6-1,6-1 0,11 0 0,7-7 0,14-3 0,4-11 0,14-9 2,6-11 1,8-13 0,7-11 1,5-12 1,5-10-2,4-12 2,-1-9-1,-4-12 1,-1-9 1,-9-6 0,-4 1-1,-12 0 2,-5 7-1,-12 7 0,-6 13-2,-9 12 1,-2 15-1,-14 15 0,-2 7 0,-4 8-2,-1 7 2,-3 4-2,1 2 1,2 0 0,3-1 0,4-4-1,5-5 1,6-5-1,4-7 1,5-8 0,4-9 0,1-8 0,2-8-1,2-10 2,-2-10-1,0-8 0,-1-4 0,-1 1 1,-1 2-1,-2 6 1,-1 9 0,0 11-1,-7 15 0,12 12 1,-7 9-1,-1 8 0,2 3 1,2 3-2,-1 0 2,0-3-1,4-3 0,0-6 0,2-5 0,2-9 0,0-7 0,3-8 1,3-9-1,-1-6 0,2-12 1,0-9 0,1-8-1,-2-4 2,1 0-1,-3 3 0,-3 7 1,-2 6-1,-3 14 0,-1 12 0,2 13 0,-1 10-1,3 8 0,4 4 1,5 4-1,3 5 0,3 0 1,-1 1-1,-2 0 0,-4 0 0,-4-1 0,-10-2-1,-9-3 1,-8-4 0,-10-5-1,-6-6 1,-4-5-1,-2-5 1,-3-4-1,2-2 1,4-2 0,7 1 0,4 2-1,17 3 1,-9 2 0,9-2 0,24 10 0,2-4 0,5-2 0,8 0 0,2-4 0,4-7 0,0-5 1,1-6-1,-3-7 0,-6-8 1,-4-6 0,-6-10-1,-5-10 1,-6-10 0,-4-8-1,-7-3 0,-2 4 1,-4 7 0,0 9-1,0 10 0,0 18 1,2 20-1,-1 12 1,6 34-1,1 4 1,0 15-1,2 10 0,2 11 0,0 7 0,-1 0 0,-1-3-1,0-4 1,-4-9-1,-1-12 0,-2-14 0,-2-13 0,-2-15-1,2-11 2,-1-26-1,5-7 0,7-14 0,7-12 1,7-5 0,11-3 0,7 6 0,5 9 1,3 11-1,-2 13 1,-6 14 0,-9 15 0,-12 13-1,-18 8 1,-15 6-1,-17 2 0,-16 2 0,-10 2 1,-5-1-2,-1-2 1,6-5 0,9-5 0,15-5 0,18-7 1,23-7 0,21-7 0,19-2 0,14-2 0,14 2 1,10 4-1,8 6 0,6 6 0,-1 6-1,-5 6-3,-16-4-27,-13 0-10,-16-9 1,-34-20-1</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540.05981" units="1/in"/>
          <inkml:channelProperty channel="Y" name="resolution" value="2540.04126" units="1/in"/>
          <inkml:channelProperty channel="F" name="resolution" value="0" units="1/dev"/>
        </inkml:channelProperties>
      </inkml:inkSource>
      <inkml:timestamp xml:id="ts0" timeString="2008-01-24T17:59:50.14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606 298 41,'0'0'31,"-13"18"1,4 12-1,-7 13-18,-1 13-6,2 21-4,5 14-5,4 7-5,9 9-10,5 3-8,2-13-7,12-4 1,-6-26 0</inkml:trace>
  <inkml:trace contextRef="#ctx0" brushRef="#br0" timeOffset="241">0 372 11,'15'11'27,"-3"-14"0,17 1 2,2-9-12,11-8-3,10-3-3,11-7-3,16 3 0,5-1 0,17 9 0,-1 5 1,5 14-1,-9 7-2,-4 18 0,-22 9-1,-18 15-2,-30 7-2,-27 9-1,-29 4-2,-24 0-3,-11 4-8,-16-10-17,3-11-6,10-8-2,10-20 2</inkml:trace>
  <inkml:trace contextRef="#ctx0" brushRef="#br0" timeOffset="625">973 825 14,'0'0'28,"12"28"1,-15-11 1,2 7-12,0 6-5,0-1-5,4 6-3,1-3-2,4 0-2,5-3-3,0-7-5,9-5-11,3-4-10,-3-17-2,11-1 0,-6-18 1</inkml:trace>
  <inkml:trace contextRef="#ctx0" brushRef="#br0" timeOffset="827">1371 332 26,'-2'-46'29,"-10"12"-3,7 25-2,1 19-5,2 15-6,8 19-4,-1 10-2,5 18-3,3 13 0,2 10-3,1 3-1,0-1-2,0-1-2,-4-11-3,0-10-4,-7-18-7,-8-25-14,3-14 0,-14-26 2</inkml:trace>
  <inkml:trace contextRef="#ctx0" brushRef="#br0" timeOffset="1061">1214 780 17,'5'10'27,"21"10"1,6-9-5,20-1-7,12-5-4,8-7-7,4-6-2,5-9-6,-6-6-10,-13-15-14,-9 3-1,-33-22 1,-12 2-1</inkml:trace>
  <inkml:trace contextRef="#ctx0" brushRef="#br0" timeOffset="1226">1136 84 14,'-70'-22'26,"27"17"-2,7-6-12,16 2-23,20 9-5,17-8-6,17 10-3</inkml:trace>
  <inkml:trace contextRef="#ctx0" brushRef="#br0" timeOffset="1670">2211 1173 34,'37'-1'20,"-7"-19"1,2-11-2,-2-12-5,-7-14-1,-2-3-2,-7-5-2,-3 9 0,-8 7-1,0 12-3,-6 15-1,3 22 0,0 0-2,-8 37-1,8 1-1,2 7 0,3 1-1,2-3 1,5-2-1,-1-8 0,4-8 0,0-8-1,1-8 2,0-7 0,1-10 2,1-5-2,-1-11 1,1-7 0,-1-9 1,-2-6-1,1-1 0,-3 2 0,-1 7 0,-2 8-1,1 13 1,0 14-1,2 16 0,-1 13-1,1 11 1,-1 3 0,0 3 0,-3-2 0,-1-4 0,-1-6 0,-3-9 1,2-8-1,-6-14 1,13 5-1,-1-15 1,5-7-1,3-8 1,6-4 0,2-6-1,2-2 1,0 2 0,-1 5-1,-5 8 1,-3 11-1,-5 11 0,-6 12 1,-3 9-2,-3 9 1,-2 5-1,1 0 1,5-2-1,2-5 0,6-6 0,6-5 1,5-9-1,6-6 1,5-7 1,6-5-1,0-7 2,4-4-1,-1-6 0,-2-3 0,-5-4 0,-6-1 0,-10 1 0,-11 2-1,-15 4 0,-10 7 0,-13 5 0,-9 8 0,-6 11 0,-3 7 0,-1 10-1,3 7 1,4 7-1,7 3 1,9 2-1,6 1 0,9-5 0,8-4 1,6-7-1,7-9 1,8-10 0,4-11 0,7-11 0,0-12-1,3-8 1,-3-9-1,0-11 1,-4-7-1,-6-7 0,-7 0 1,-6 8 0,-6 10 1,-3 7-1,-4 15 2,-3 18-1,5 13-1,-14 25 2,10 12-2,2 9 1,2 8 0,2 6-1,3 3-2,4-1-1,-1-7-5,5-4-21,2-3-5,-6-16-1,7-5 0</inkml:trace>
  <inkml:trace contextRef="#ctx0" brushRef="#br0" timeOffset="2805">4101 254 38,'-5'22'32,"7"17"1,-5 4-1,0 12-17,8 17-4,-3 5-5,3 7-2,-1 1-4,2-4-3,3-5-1,-4-12-3,5-6-6,-5-17-12,-6-19-8,2-10 0,-11-22 3</inkml:trace>
  <inkml:trace contextRef="#ctx0" brushRef="#br0" timeOffset="2993">3893 654 19,'-10'-16'22,"1"4"-5,9 12-3,17 21-4,12 0-2,10-2-5,13 0 0,7-4 0,5-3 0,1-9 1,0-12 1,-2-6 1,-11-14 2,-5-5 0,-17-14 1,-4-1 0,-15-10 0,-5 6-2,-11 1 0,-1 11-2,-5 8-3,1 15 0,-2 17-1,3 17-1,2 17 0,4 15 0,0 10-1,1 11 0,5 4 0,-3 0 0,5-1-1,-2-7 1,4-9-1,0-12 2,2-11-1,-1-11 2,-8-22-1,19 4 1,-10-18 0,2-8-1,-1-6 1,0-3-1,0 4 0,1 3 0,0 9 0,0 9-1,2 10 1,0 8 0,3 8-1,1 4 1,6-2 0,1 0-1,5-4 1,1-8 0,4-6 0,2-7 0,0-8 1,1-5-1,-3-6 1,-1-8 0,-5-8 0,-4-2-1,-8-5 1,-6 4-1,-8 3 1,-6 5-1,-8 8 1,-4 14-1,-4 14 0,-1 12 0,0 16 0,2 6 0,5 9-1,5 2 1,6 4 0,8-4-1,8-4-2,5-10-8,10-5-10,8-6-12,2-17-1,11-4 0,-4-16 1</inkml:trace>
  <inkml:trace contextRef="#ctx0" brushRef="#br0" timeOffset="3783">5589 164 23,'9'8'29,"4"15"1,-8 6 2,2 19-15,1 18-4,-7 12-6,3 15-2,-8 8-4,0 0-2,-1 0-2,0-10-2,5-8-6,-2-17-6,0-26-14,7-10-1,-5-30 3</inkml:trace>
  <inkml:trace contextRef="#ctx0" brushRef="#br0" timeOffset="4008">5228 50 8,'-24'-31'27,"18"22"2,6 9 0,14-9-9,14 9-3,13-3-4,16 6-4,9-4-2,14 6 0,1-1-1,10 7-1,-4 4 0,1 10 0,-13 5-1,-10 12 0,-17 6 0,-19 7-1,-25 5-1,-23 3-1,-23 2-3,-21-7-2,-12 1-9,-13-11-20,0-13-4,14-7 0,10-18 0</inkml:trace>
  <inkml:trace contextRef="#ctx0" brushRef="#br0" timeOffset="4445">5882 916 41,'30'-10'31,"9"2"1,-5-14 0,0-7-18,1-2-5,-9-8-4,-6 0-2,-14-4-2,-10 5 1,-13 2-1,-7 7-1,-8 9 0,-4 11 0,-3 13-1,-2 11-1,4 12 1,5 7 0,10 7-1,3 5 1,12 1 0,8 0 1,10-4-1,11-6 0,7-6 1,7-7-1,5-7-1,3-8 0,2-7 1,-2-8-1,-2-7 0,-5-9 0,-5-8 1,-4-10 0,-7-3 1,-6 0 1,-6-1 0,-3 6 0,-5 6 1,1 10 1,-3 10-1,1 12 0,2 18 1,2 7-1,-1 9 0,3 6-1,0 2 0,0 2 0,-2-2 1,-1-4-1,-1-8 0,-2-7-1,0-9 1,0-14-1,0 0 1,3-10-1,0-11 0,1-7 0,3-9 1,2-8-1,3-8 1,3-3 1,1 1 0,4 6 1,-1 4-1,3 12 0,0 11 1,2 18-1,-5 16-1,1 12 0,-7 13-1,-2 7-1,-2 7-1,-7-2-2,0 5-3,-9-12-8,3-3-13,0-7-7,-5-16-1,7-5 2</inkml:trace>
  <inkml:trace contextRef="#ctx0" brushRef="#br0" timeOffset="5151">6874 595 24,'5'-16'24,"4"9"0,-12-4-7,3 11-6,-19-7-3,2 12-2,-4 9-2,-7 8 1,0 8-1,-3 8 0,3 7-1,1 3-1,7 2 1,7-3-2,9-5 1,10-8-1,9-7 1,7-12-1,7-8 0,3-12 0,1-11-2,-1-11 0,-2-11 0,-5-11 1,-6-14-2,-4-10 2,-6-9-1,-5-3 2,-2 9 2,-4 5 0,2 13 0,-3 14 1,2 24 0,1 20 1,-6 20 0,2 17-1,2 15-2,-2 8 0,1 8-1,1 4 0,2-2-1,5-3-1,2-5 0,5-8-2,4-12 1,4-8-3,2-12 1,6-10 1,-2-14 0,1-9 0,-4-12 1,0-11 2,-3-9 0,-5-10 2,1-1 1,-8 0 0,1 5 1,-3 8-1,-2 11 0,-2 12-1,-2 18-1,0 11 0,0 12-1,-2 8 0,1 6 0,-1 3 0,-1 0 0,1 1-1,1-3 1,2-3 0,3-5 0,0-7 0,2-4-1,4-6 1,2-7 0,2-10 1,2-9-1,1-4 0,0-9 0,0-6 0,1-3 1,-2 0-1,-1 3-1,-3 8 1,0 6 0,-1 9 0,-2 10-1,-1 11 1,2 7-1,-1 5 1,5-1 0,2 3 0,5-2 0,1-4 0,6-6 1,2-6-1,2-5 0,1-7 1,1-8-1,-1-8 1,-3-7-1,-5-9 1,-1-10-1,-6-11 1,-4-10-1,-7-9 0,-6 0 0,-4 2 0,-4 5-1,-3 9 1,-2 12 0,-1 16 1,-1 19-1,-2 21 1,4 18-1,-3 10 1,3 12-1,-1 11 1,4 9-1,3 5 1,5 2-1,5-4 0,4-5 0,7-4 1,1-8-1,6-12-1,0-11-1,1-10-1,-1-15-6,2-6-10,-2-5-14,-11-14-1,4 2 0,-10-10 1</inkml:trace>
  <inkml:trace contextRef="#ctx0" brushRef="#br0" timeOffset="6384">8019 467 24,'-2'-21'29,"2"21"1,0 0 1,-12 9-14,7 10-6,-5 5-4,2 10-3,-5 8-2,3 7 0,-3 6-1,4 3-1,3-1-1,4-5 1,6-4 0,3-8 0,8-10 1,3-9-1,5-12 1,3-10 0,2-12 0,1-9 1,-1-9 0,0-10-1,-5-10 0,1-5-1,-2-3 1,-3 4 1,-4 7-1,-3 6 0,-1 13-1,-3 14 1,-8 15-1,6 15 0,-7 10 1,-1 9-1,0 5 0,0 4 0,2 1 0,0-4 1,3-3-1,2-5 0,4-6-1,3-6 1,3-8-1,2-7 0,5-8 0,2-7 0,2-8 1,1-8-2,0-7 2,0-4-1,-3-1 2,-3 2-1,-4 3 0,-4 5-1,-1 8 1,-12 20 0,15-4 0,-10 17 0,-1 11 0,1 6 0,-2 5 1,1 2 1,-1 3-2,1-3 1,-2-5 0,1-3 0,-1-9 0,2-6 0,-4-14 0,0 0 0,16-2-1,-7-14 0,4-5 1,4-7-1,4-7 0,0-5-1,4 1 2,-1 3-1,-3 3 0,-2 8 0,-2 7 0,-6 14 1,-2 14-1,-5 9 1,-4 9-1,-2 5 0,0 6 0,-2-1 0,1-1 0,0-6 0,0-6 0,2-6 1,1-6-1,0-13 0,0 0 0,0 0-1,13-14 1,-7-4-1,4-6 0,3-7-1,5-1 0,2-2-1,2 4 0,0 4 1,3 6 1,1 6-1,2 10 1,0 8 1,2 8 0,2 7 2,7 3 0,7 3 2,7 1-1,10 3 2,2-4 0,8 0-1,1-8 1,6-1 0,-7-8-2,-2-4-2,-6-1-6,-15-6-25,-10-6-5,-7 1-1,-22-14-1</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540.05981" units="1/in"/>
          <inkml:channelProperty channel="Y" name="resolution" value="2540.04126" units="1/in"/>
          <inkml:channelProperty channel="F" name="resolution" value="0" units="1/dev"/>
        </inkml:channelProperties>
      </inkml:inkSource>
      <inkml:timestamp xml:id="ts0" timeString="2008-01-24T18:00:00.84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0 546 11,'17'-7'24,"13"8"-4,-6-5-4,3 4-2,-2-2-8,-1-1-11,4 8-16,-13-13-2,10 11-1</inkml:trace>
  <inkml:trace contextRef="#ctx0" brushRef="#br0" timeOffset="1730">644 111 36,'-4'-19'30,"4"19"2,3-9-9,-3 9-6,-3 24-4,-2 4-4,4 14-4,0 10-2,3 12-1,2 11-4,3 2-2,4 5-3,0-9-3,4-1-3,-4-13-2,-1-8-4,-5-11-6,-10-18-5,5-1 2</inkml:trace>
  <inkml:trace contextRef="#ctx0" brushRef="#br0" timeOffset="2016">282 235 38,'-12'-1'33,"12"1"-2,0 0-4,21-11-5,11 3-5,5-11-4,20 1-5,7-8-3,14 2-3,7-1-2,2 1-1,0 7-2,-10 2-3,-3 14-8,-21 1-13,-17 9-8,-15 12-1,-23 2 2</inkml:trace>
  <inkml:trace contextRef="#ctx0" brushRef="#br0" timeOffset="2332">890 668 30,'27'-21'31,"9"0"2,-6-5-6,-2-8-7,0 3-5,-10-7-5,-3 6-2,-12-5-4,-3 6-1,-11 4-2,-7 7 1,-6 8-2,-6 9-1,0 11-1,-1 6 0,3 17-1,1 7-2,8 13-4,1 2 2,13 7-1,2-5 1,12 3 0,4-8 2,6-8 1,6-11 2,6-9 1,6-12 0,3-11 0,3-12-2,1-12 0,1-13-1,0-9 1,-4-9-1,-6-12 2,-8-7 1,-6-4 2,-6 5 2,-7 5 2,-3 10 1,-4 9 1,2 16 0,-2 14 0,-1 20 0,8 17-1,-1 16-1,-3 10-1,3 15-2,-1 10-1,3 6-3,1 5-2,-2-4-3,8-3-4,-5-11-5,4-8-8,3-9-8,-10-24 2,4-4 1</inkml:trace>
  <inkml:trace contextRef="#ctx0" brushRef="#br0" timeOffset="2843">1497 274 31,'0'-66'29,"9"26"2,-3 14-11,-6 26-6,4 21-4,-4 19-2,4 18-4,-1 9-3,2 6-6,2 7-6,0-3-7,1-10-8,10-1-5,-10-20 1</inkml:trace>
  <inkml:trace contextRef="#ctx0" brushRef="#br0" timeOffset="3084">1724 594 18,'31'2'26,"14"8"-1,-7-17-5,4-1-24,9 4-17,-13-16-2,7 6-2</inkml:trace>
  <inkml:trace contextRef="#ctx0" brushRef="#br0" timeOffset="3392">2247 22 18,'-4'-10'27,"-8"-4"1,12 14 2,-3 12-16,2 7-5,4 17-1,1 15-4,5 12-3,1 14-4,2 6-5,4 6-7,1 1-6,-2-12-7,9 0-1,-14-24 0</inkml:trace>
  <inkml:trace contextRef="#ctx0" brushRef="#br0" timeOffset="3663">2267 481 29,'52'5'23,"2"-9"0,9-6-1,2-3-2,1-9-3,3 0-2,-11-7-4,0 6 0,-15-2-4,-4 9-1,-17 1-2,-7 7-1,-15 8-2,-14 12 0,-8 6-2,-10 8-1,-6 11 0,-5 4-3,1 9-2,-2 0-1,11 1 0,5-6 2,13-1 0,7-10 2,12-8 2,8-10 3,8-12 2,6-10 2,-1-13 1,6-2 0,-3-11 1,2-1-1,-6-8-2,0 1 0,-8-2 0,0 8-2,-8 4 0,-1 6-1,-3 10-1,-4 14 0,0 0 0,0 26-1,-2 3 0,-1 6 1,2 6-1,0 1 0,4 0-1,0-6 0,7-4 0,2-10 0,6-7-1,0-12-1,6-8 0,-2-9 0,4-7 1,-4-10 0,0-5 1,-4-8 2,-3-8 1,1-7 1,-6-8 1,0 0-1,-7-2 2,4 10-1,-5 7-1,1 9 0,-3 13 0,1 21-1,-1 18 0,0 17 1,-1 12-1,0 13-1,0 8 0,0 6-1,1 3 0,0-4 0,2-4 0,1-8 0,5-8 0,3-13 0,7-10 1,6-11 0,6-11 0,6-9 0,3-7 1,4-9-1,1-7 1,-4-6 0,-4-4 0,-7 1 0,-11 3 1,-7 5-1,-11 6 1,-7 12-1,-7 9 0,-5 12-1,-1 11 1,0 13-1,2 6 1,5 7-1,5 1 1,10 1 1,9-3-1,7-4 1,8-7-1,7-7 0,6-11-2,1-11-4,8-7-24,-1-4-7,-10-11 0,-2 0-2</inkml:trace>
  <inkml:trace contextRef="#ctx0" brushRef="#br0" timeOffset="4730">4074 28 58,'-5'-19'36,"-1"0"-1,6 19 0,0 0-20,3 24-7,4 15-4,-2 16-2,2 13-2,0 15-2,-3 5-3,4 9-4,-8-11-10,3-7-10,4-9-7,-4-25 0,7-13 2</inkml:trace>
  <inkml:trace contextRef="#ctx0" brushRef="#br0" timeOffset="4949">4343 126 52,'3'-37'34,"6"23"-1,-9 14-8,-3 13-10,5 22-4,-6 10-6,6 12-2,0 9-2,-1 5 0,2 6-2,0-2 0,5-3-1,-1-8 0,3-10 0,-3-11-3,-1-11-8,-4-14-18,-2-18-1,-14-18-2,-7-14 3</inkml:trace>
  <inkml:trace contextRef="#ctx0" brushRef="#br0" timeOffset="5212">3926 552 8,'23'21'28,"-1"-16"1,21 0 2,5-10-11,9-8-3,9 2-4,-1-9-2,11 4-3,-5-6 1,4 7-2,-7-1-2,0 5 0,-10 1-2,-7 4 0,-9 2-2,-8 1 0,-12 0 0,-5 0-1,-17 3 0,4-10 0,-13 3 0,-6-1 0,-1 2 0,-3 0 0,-1 2 0,-3 5 0,0 4 0,-1 6-1,2 8 1,-2 4-1,1 7 1,-1 2-1,5 3 1,1-1-1,6 0 0,6-4 1,9-1-2,6-8-3,17 1-10,4-7-15,8-6-6,11 3 0,-1-10 1</inkml:trace>
  <inkml:trace contextRef="#ctx0" brushRef="#br0" timeOffset="5640">5206 468 16,'11'-32'29,"4"13"0,-16-1-3,-3 5-7,-6 7-4,-11 0-4,-1 11-4,-9 6-2,-1 8-2,-3 9-2,1 9-1,2 9-1,3 3-1,5 5 0,4-2 1,9-3 0,6-6 1,6-7 1,5-10 1,7-12 0,3-9 0,6-12 1,4-10-1,-2-8-1,2-5 0,0-7 2,-1-6-2,-3-2 1,-3 3-1,-4 5 1,-4 9-1,-3 6 1,-2 13 0,-6 11-2,5 12 1,-8 13 0,1 6 0,0 6-1,2 3 1,1 0-1,3-4 0,3-4 0,4-6-1,7-7 0,3-8-1,8-6-1,2-10-1,7-5 0,-1-11-2,3-4 2,-4-11-1,-1-3 2,-7-6 1,-5 0 2,-5 5 0,-8 3 1,-3 8 0,-5 9 1,-2 20 0,0 0 0,0 0-1,-8 33 1,6-1-1,0 8 0,2 5 1,-1 2-2,2 0 1,1-3-1,0-5 1,-1-8-1,1-6 2,-1-8-1,1-8 0,-2-9 0,0 0 0,8-18 1,0 1-1,0-7 1,2-2-1,4-4 1,-1 1-1,3 0 1,1 5-1,2 1 0,2 5 0,4 4 0,4 2-1,2 2-1,4 1 1,1-2-1,1-2 0,-4-2 0,-4-3 0,-7-4 1,-4-5-1,-8-4 1,-5-4 0,-5-3 0,-2-6 0,-2 1 0,2 2 1,-1 2 0,2 7 0,0 8 1,3 10-1,-2 14 1,5 13-1,-4 12 1,1 15-1,-3 8 0,2 13 0,-2 9 0,-1 6 0,0 3 0,-1 0 0,2-4-1,2-6 1,2-7-1,2-9 0,7-12 0,3-13-1,8-13-1,4-12-1,9-9-4,-2-16-8,14-4-8,-3-14-8,-1-12-4,5-2-1,-11-6 1</inkml:trace>
  <inkml:trace contextRef="#ctx0" brushRef="#br0" timeOffset="6678">6472 426 41,'-32'-9'30,"-2"5"-1,-18-1-7,-13 0-6,-9 1-12,-12-5-25,-2 9-7,-14-11-3,1-2 0</inkml:trace>
</inkml:ink>
</file>

<file path=ppt/ink/ink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08-01-24T18:01:19.309"/>
    </inkml:context>
    <inkml:brush xml:id="br0">
      <inkml:brushProperty name="width" value="0.05292" units="cm"/>
      <inkml:brushProperty name="height" value="0.05292" units="cm"/>
      <inkml:brushProperty name="color" value="#0070C0"/>
      <inkml:brushProperty name="fitToCurve" value="1"/>
    </inkml:brush>
  </inkml:definitions>
  <inkml:trace contextRef="#ctx0" brushRef="#br0">0 0</inkml:trace>
  <inkml:trace contextRef="#ctx0" brushRef="#br0" timeOffset="4776">0 0</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540.05981" units="1/in"/>
          <inkml:channelProperty channel="Y" name="resolution" value="2540.04126" units="1/in"/>
          <inkml:channelProperty channel="F" name="resolution" value="0" units="1/dev"/>
        </inkml:channelProperties>
      </inkml:inkSource>
      <inkml:timestamp xml:id="ts0" timeString="2008-01-24T17:55:29.17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466 827 19,'1'33'14,"-7"3"-2,6 17 1,-1 7-2,5 7-2,1 5 0,4 1-2,2 0-2,0-7-1,-2-7-4,-1-13-6,-4-9-9,-14-22-8,3-5-1,-18-26 0</inkml:trace>
  <inkml:trace contextRef="#ctx0" brushRef="#br0" timeOffset="271">0 803 15,'34'-2'17,"1"-11"3,15 1-2,2-6-1,7-4-2,2 0-2,0-8 0,1 4-2,-5-3-1,0 6-3,-12-1 0,-3 7-2,-11 3-1,-4 6-3,-8 6 0,-2 6-1,-8 9 0,-3 6 1,-2 8-1,-1 8 1,0 8-1,0 8 1,1 6-1,0 6 1,2 2-1,2 2-1,-1-2 1,1-2 0,2-7 0,0-5-1,-1-9 1,0-7 0,1-8 0,-2-11 0,0-7 1,-8-9-2,12-11 1,-8-12 0,-1-9-1,0-11-1,2-4 1,-1-2 0,2 3 0,0 6-1,2 10 2,0 13 0,1 17 0,1 13 2,-3 12-2,2 6 1,0 6-1,1 0 1,1-3-1,5-3 1,2-8-1,5-8 0,4-8 1,3-10 0,2-11-1,1-9 1,-2-10-1,-4-10 1,-7-8-1,-7-6 0,-7 1 0,-5 4 0,-4 8 0,-4 8-1,-2 16 1,-2 14 0,0 14 0,3 15 0,1 9 0,2 7 0,3 6 1,5 1-1,5-1 0,5-5 1,9-5 0,7-8 0,5-8-1,6-12 0,8-10-3,-2-17-7,5-13-15,0-6-7,-15-19-2,0 1 1</inkml:trace>
  <inkml:trace contextRef="#ctx0" brushRef="#br0" timeOffset="1188">1742 313 0,'5'11'16,"-7"4"1,10 26-12,1 13 0,3 17-1,3 9 1,3 11-1,0 0-1,1-2-1,-1-6-1,-2-11 1,-3-12-1,-2-12 0,-2-15-1,-5-16-3,-4-17-2,0 0-4,3-27-3,-12-16-4,9-6-3</inkml:trace>
  <inkml:trace contextRef="#ctx0" brushRef="#br0" timeOffset="1399">1830 559 1,'9'-16'18,"-3"0"-2,18 10-4,3 0-3,11-3-1,6-4 0,8-2 1,5-5 1,7-5-3,3 1 0,-5-4 0,-4 2-3,-8 2-4,-9 3-4,-16 6-6,-14 11-7,-29 4-10,-7 19 2,-26 1-1</inkml:trace>
  <inkml:trace contextRef="#ctx0" brushRef="#br0" timeOffset="1805">2327 638 5,'0'0'5,"0"0"0,16 6-1,-7-3-2,1 3 1,0 0 1,-1 3 3,-5 1 2,-1 5 0,-6 3 2,-2 10-1,-5 4 2,-3 5-4,-2 2-1,-2 4-3,3-2-1,-1 0 0,7-5 0,1-10 1,7-6-1,3-9 1,-3-11 0,19-4 0,-4-8-1,0-9-1,1-4 0,-1-8-1,-1-4-1,-4-1 0,-1 2 1,-4 5-1,-2 5 1,-2 6 0,-1 9 0,0 11-1,-3 11 1,2 6 1,0 3-2,1 2 1,1 1 0,1-1-1,2-4 0,3-5 1,2-7-1,4-4 1,2-4-1,5-6 0,3-7 1,5-5 0,2-7 0,1-7 0,1-2-1,-1-8 1,0-8 0,-5-4-1,-3-5-1,-6 0 1,-4 2 0,-3 4 0,-4 4 0,-3 10 0,-2 11 0,0 14 1,-1 16 0,0 16 0,3 13 0,0 12-1,1 12 1,4 10-2,1 5 2,2 2-1,3-3 0,1-5 0,1-6 0,1-11 0,1-11 0,3-10 0,-1-9 0,3-12 0,0-10 1,0-11-1,-3-11-1,0-13 0,-5-19 0,-4-15-1,-7-9 1,-4-6 0,-7 3-1,-2 5 1,0 9 1,0 15 0,-2 24 1,11 35 1,-15 5-1,8 28 1,4 18-1,-3 13 0,3 11 1,3 6-1,4 1-1,2-3 0,5-6-1,3-5-2,3-15-4,5-9-9,0-10-15,-6-20-1,4-6 1,-11-23 1</inkml:trace>
  <inkml:trace contextRef="#ctx0" brushRef="#br0" timeOffset="2842">3502 396 10,'0'0'17,"-17"4"0,15 9-10,-5 7-6,1 11 1,0 8 0,0 5 2,1 3 0,1 1 1,2-4 1,1-5 0,3-7 1,2-9-1,5-11 0,1-12-1,4-9-1,4-9 0,-1-8-1,0-7-1,0-8-1,-3-1 0,-3 2-1,-3 7-1,-5 3 0,-3 9 0,-3 7 0,3 14-1,0 0 1,-12 14-1,12-3 0,6 0 0,-6-11 1,22 15 0,-2-15 0,4-7 2,4-6 0,4-6 1,1-6 1,0-6 0,1-4 2,-1-7-1,-3-3 0,-3-7-1,-6 0 0,-5-2 0,-7 7-1,-9 4-1,-4 8 0,-10 10-1,-3 14 1,-5 15-1,0 13 1,-2 22-1,3 14 0,4 19 0,2 15-1,7 12 1,2 9-1,5 3 1,2 2 0,2-5 0,4-9 2,2-13-2,7-10 2,4-14-1,3-12 0,6-12 0,6-13 0,3-16 0,2-14-1,0-15 1,-2-15 0,-6-14 0,-5-16-1,-10-7 0,-9-4 0,-10 4 0,-9 6 0,-9 7-1,-11 13-1,-7 15-5,-5 17-11,-7 6-11,8 16-1,-9-6 1,10 8 0</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540.05981" units="1/in"/>
          <inkml:channelProperty channel="Y" name="resolution" value="2540.04126" units="1/in"/>
          <inkml:channelProperty channel="F" name="resolution" value="0" units="1/dev"/>
        </inkml:channelProperties>
      </inkml:inkSource>
      <inkml:timestamp xml:id="ts0" timeString="2008-01-24T17:55:32.90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138 1114 4,'2'15'20,"-8"1"-1,11 25 2,-5 8-16,2 15-1,-1 10 0,2 10-1,0 2-2,-1-3-1,0-3-2,0-13 0,-1-10-2,-1-18-3,1-8-10,-10-27-3,9-4 0</inkml:trace>
  <inkml:trace contextRef="#ctx0" brushRef="#br0" timeOffset="286">0 1655 7,'56'-14'19,"-6"-17"1,7-3-2,-5-12-1,0-7-1,-7-8-3,-5-6-3,-8-1-2,-10 1-4,-8 7-2,-8 6-1,-6 10-2,-7 17 0,-5 12 0,-2 21 0,0 13 1,1 12-1,2 10 1,0 13 0,7 7 0,3 6 0,6 1 0,4-3 0,-1-4 0,4-4 1,2-8-1,0-10 1,1-13 0,-2-11 0,2-11-1,-2-9-1,3-11-1,-1-10 0,1-6-1,-3-4 0,0 1 1,-1 3-1,-3 8 2,0 7 1,-9 17 0,17 3 1,-8 15 0,2 4-1,2 5 1,4 2 0,3-2 1,2-5 0,4-6 0,1-9 0,4-6 0,1-8 1,2-8-1,-1-9 0,-2-5-2,-1-8 1,-4-9-1,-7-1 0,-3-2 0,-7 4 0,-7 7 1,-5 5 0,-5 10 0,-3 13-1,-5 15 1,1 12 0,-1 11 0,1 9-1,2 7 0,3 6 1,7 1 0,6-1 0,7-3 1,8-6-1,8-5 0,7-10-2,6-10-3,5-14-6,2-10-7,-2-16-8,5-2-6,-11-19 1,6-1 0</inkml:trace>
  <inkml:trace contextRef="#ctx0" brushRef="#br0" timeOffset="1120">1781 705 18,'-17'-12'22,"15"31"2,-11 5 2,8 23-18,1 14-1,1 11-2,2 10 0,2 6-2,1 1-1,1-2-1,0-9-1,1-11-2,0-15-1,-1-12-2,3-14-6,-6-26-7,13 7-4,-10-27 0,11-7 2</inkml:trace>
  <inkml:trace contextRef="#ctx0" brushRef="#br0" timeOffset="1346">1959 643 13,'12'-17'15,"6"29"0,-9 20 0,3 26-2,-6 13 2,0 17-3,-3 8-4,-2 5-1,1 2-2,-1-4-1,5-8-1,-2-13 0,4-14-1,0-15-1,2-18-4,-3-16-6,-7-15-4,11-21-6,-7-4-8,-12-25 0,1-5 0</inkml:trace>
  <inkml:trace contextRef="#ctx0" brushRef="#br0" timeOffset="1624">1537 1229 7,'38'3'12,"4"-10"-1,16-4 1,3-8 1,8-5 1,4-6 4,-2-4-2,-1 1-1,-8 1-2,-3 5-1,-11 2-3,-7 10-3,-15 6-2,-11 11-3,-11 10 0,-9 11-2,-8 8 0,-7 8 0,-2 7 0,-1 7-1,1 1 1,4 1-1,7-7 1,6-4 1,7-8 0,6-10 0,8-9 0,3-11 1,5-10 0,2-10 1,0-11-1,-2-10 0,-4-10-2,-4-8 1,-7-6-1,-7 1 0,-6 5-1,-7 6 0,-2 8 1,-5 11 0,1 10 0,-1 12 0,3 7 1,4 4 0,11-5 0,-12 12 0,12-12-1,11 10 0,2-9-1,4-2 1,5-2 0,3-4-1,3 2 1,0-3 0,1 0 0,-1-2 1,-1 4 0,-1 1 0,-2 3 0,0 3 0,-3 2 1,-2 6 0,-3 4-1,-3 5 2,-4 2-1,-4 6 1,-4 3 0,-2 4-1,-3 3 0,1 1 0,-1 2 0,2 1-1,2-3 1,3-3-1,4-7 1,2-5-1,7-8 1,1-7-1,4-9 1,3-9 0,0-9-1,3-6 1,0-7-1,-1-8 0,-3-9 0,-4-4-1,-3 0 1,-5 2 0,-4 8 0,-3 5 0,-5 10 1,-4 13-1,5 16 1,-15 13 0,6 10-1,-2 11 0,2 6 0,-1 6 1,1 2-1,4-1 0,2 0 1,4-3-2,5-7 1,6-8-1,6-6-4,5-13-9,6-12-11,10 0-5,-3-20-1,8-1 1</inkml:trace>
  <inkml:trace contextRef="#ctx0" brushRef="#br0" timeOffset="2572">3279 823 5,'10'-3'22,"-10"3"1,0 0-7,0 0-3,0 0-1,-11 3-2,-1 3-2,-6 4-2,-7 1-2,-5 5-1,-4 2-1,-1 4 0,2 1-2,5 2 1,12 1-1,10 0 2,15-2 0,12 0 0,10-2 1,8 2 0,4-4 0,3 3 0,-7-3-1,-4 0-1,-11-1 0,-11-1 0,-9-1-2,-7-1 1,-11 1 0,-6-2-1,-4 1 0,-1-3 0,-2-1-1,0-4 1,3 0 0,1-5 0,5-4 0,1-4 1,7-3-1,5-2 2,7-4-1,8 0 1,9-5-1,10-1 2,9-4-2,10-3 1,7-1 0,6-5-1,3-3 1,0 0 0,-2-3 0,-4 0 1,-10 0 0,-9 1 0,-12 0 0,-10 5 1,-13 1-1,-8 6-1,-11 4 1,-6 8-2,-3 10 0,-4 9 0,1 13 0,2 12 0,5 12 0,4 6 0,4 8 0,7 3 0,6-1 0,7-5 1,4-7-1,7-8 0,5-9-4,5-13-6,8-7-12,7-7-8,-4-17-2,12-1 1</inkml:trace>
  <inkml:trace contextRef="#ctx0" brushRef="#br0" timeOffset="3331">4422 777 23,'-19'8'18,"2"12"-3,-8 1-2,1 9-3,-3 0-1,2 5-3,5-1-2,6-2 1,10-3 0,7-8-2,11-5 1,9-8 0,7-5 0,3-10-1,3-4 0,-1-7-3,-3-7 0,-8-5 0,-7-3-1,-9-2-1,-10 2-1,-5 2-1,-8 3-1,0 4-1,-3 5-3,5 5-4,13 14-3,-10-19-4,22 18-3,0-10 1</inkml:trace>
  <inkml:trace contextRef="#ctx0" brushRef="#br0" timeOffset="3707">5101 0 17,'-38'5'8,"1"22"-1,-2 15-1,5 21-1,3 15-1,9 16 1,6 10 1,6 7 1,6 0 0,3 1 1,3-10 0,3-10-1,1-13-2,1-14-1,-1-14-4,0-15-1,-2-12-3,-4-24-2,11 6-2,-9-22-3,-1-10 0,-5-15-1,1-4 1,-7-9 3,1 2 4,-4 1 6,1 5 3,3 6 5,5 9 3,11 10 4,9 8 1,14 5 0,15 6-2,10-1-4,14 3-1,4-3-3,6 2-3,-8-3-1,-4-2-3,-10 0-3,-18-7-9,-20-5-20,-16 8 0,-30-10-1,-14 8 1</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540.05981" units="1/in"/>
          <inkml:channelProperty channel="Y" name="resolution" value="2540.04126" units="1/in"/>
          <inkml:channelProperty channel="F" name="resolution" value="0" units="1/dev"/>
        </inkml:channelProperties>
      </inkml:inkSource>
      <inkml:timestamp xml:id="ts0" timeString="2008-01-24T17:55:37.36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0 583 12,'6'41'17,"-7"-1"-2,6 12-15,3 8 1,1 7 0,2-1 0,0-3 0,0-5 0,0-7 2,2-12 1,2-10 1,2-10 0,4-16 0,4-12 0,5-13 1,2-14 0,2-11-2,1-10 0,-5-13 0,-2-9 1,-9-9 0,-5 0 1,-8 0-1,-4 11 1,-6 11-2,0 14-1,-3 23-1,7 29-1,-7 11-1,8 28 1,4 19 1,3 14 0,3 11 1,2 7-1,3-2 0,3-2 0,-2-10-1,1-8-2,-1-14-5,-3-14-13,-6-21-10,9-9-2,-11-26 1,6-6 1</inkml:trace>
  <inkml:trace contextRef="#ctx0" brushRef="#br0" timeOffset="437">841 425 34,'37'2'27,"-15"-3"1,-2 16-1,-12 4-20,-21 6-3,-9 9-1,-11 6-2,-7 4-1,-5 2 0,-5-2 0,4-5-1,8-6 1,11-7 2,14-6 0,13-9 1,12-5 1,10-7-1,10-1 0,4-1-1,4 2 0,-2 3-2,-4 2 0,-5 9-2,-6 3 0,-6 8-2,-5 1 2,-6 5-1,-4 0 0,-2 0 0,-3-4 1,-2-5 1,-6-4 0,0-6-2,-6-4-3,1-7-6,-2 0-9,-7-15-7,11 8 2,-9-12-1</inkml:trace>
  <inkml:trace contextRef="#ctx0" brushRef="#br0" timeOffset="941">1161 196 18,'-4'27'21,"9"18"-10,-1 5 2,6 13 0,-4 2-1,4 6-3,0 1 0,-2-6-3,-1-6-1,-2-10-2,-2-11-1,1-11 2,-1-7-2,-3-21 1,0 0-1,0 0 1,14-27-1,-6-5 0,5-6-1,-1-9-2,4-6 1,0 0-1,2 4 0,-1 5 1,1 10-1,0 12 1,0 11 0,2 15 0,-2 10 0,2 7 0,1 6 0,-2 2 0,1-2-1,-1 0 1,1-5 0,0-6 0,3-6 0,2-6 0,1-6 1,5-8 0,3-3 0,1-10 0,0-5 1,0-8-1,-2-4 0,-3-5 0,-3-1 0,-6 0-1,-7 3 0,-7 7 1,-7 8-1,-7 12 1,-8 10-1,-7 14 1,-3 10-1,-2 13-1,-1 8 1,1 7-1,4 3 0,4 4 0,6-3-1,7-1 1,6-4-1,8-8 1,7-7 0,9-7 0,5-9 0,6-10-1,4-10-1,5-7-2,-1-12-1,4-5-4,-3-12-2,-4-6-4,-3-4 1,-8-4-1,-1 4 1,-11-2 1,1 8 4,-11 2 3,-2 10 5,-3 6 4,-2 6 3,1 10 3,-2 2 2,1 10 1,0 0 0,11 11 0,-6 7-1,6 12-1,0 6-2,4 8-2,2 7-1,1 3-1,1 1 0,0-4 0,0-5 2,-2-8 1,-3-9 1,-5-13 0,-1-5 0,-8-11 0,-4-10-1,-6-11 0,3-6-2,-3-15 0,4-7-3,4-11 1,7-2-1,6-2 2,8 2-3,7 4 0,9 5 0,5 10 0,2 10 0,4 14-3,-4 3 1,4 9-5,-8-1-9,-7-1-15,-4 13-2,-27-4 2,12 0 0</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540.05981" units="1/in"/>
          <inkml:channelProperty channel="Y" name="resolution" value="2540.04126" units="1/in"/>
          <inkml:channelProperty channel="F" name="resolution" value="0" units="1/dev"/>
        </inkml:channelProperties>
      </inkml:inkSource>
      <inkml:timestamp xml:id="ts0" timeString="2008-01-24T17:58:13.38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 0 3,'0'0'13,"0"0"-7,12 12-6,-12-12-15</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540.05981" units="1/in"/>
          <inkml:channelProperty channel="Y" name="resolution" value="2540.04126" units="1/in"/>
          <inkml:channelProperty channel="F" name="resolution" value="0" units="1/dev"/>
        </inkml:channelProperties>
      </inkml:inkSource>
      <inkml:timestamp xml:id="ts0" timeString="2008-01-24T17:58:07.68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20 61 4,'-18'-5'25,"18"5"-1,-10-7 2,10 7-9,22-5-4,3 3-4,13 3-2,8 0-3,12 1 0,9-1-3,4-2-9,-3-7-19,4 5-1,-19-16 1,-2 3-2</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540.05981" units="1/in"/>
          <inkml:channelProperty channel="Y" name="resolution" value="2540.04126" units="1/in"/>
          <inkml:channelProperty channel="F" name="resolution" value="0" units="1/dev"/>
        </inkml:channelProperties>
      </inkml:inkSource>
      <inkml:timestamp xml:id="ts0" timeString="2008-01-24T17:58:08.13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390 212 0,'12'16'11,"-4"-3"0,8-3 2,-4-6 1,6-2 3,-5-5 0,2-5 0,-5-7-2,-5-9-2,-3-2-2,-9-7-2,-2 4-3,-9-3-2,-4 6-2,-8 5-1,-5 10 0,-8 10 0,-3 12-1,-6 14 1,-1 11-1,2 15 0,4 11-1,10 14 1,5 5-1,16 7 0,9 0 0,15-2-1,7-7 1,10-11 1,7-11-1,6-13 0,4-12 0,7-13-1,5-12-1,6-10 0,4-14-1,3-7 2,0-10-1,-1-4 0,-3-6 2,-7-1 1,-7 3 2,-11 4 0,-9 8 0,-10 8-1,-8 8 1,-11 14 0,0 0 0,-21 6-1,-1 11 0,-5 5-1,-3 7 0,0 6 0,-1 6 0,5 0-1,3 4 0,8-3 1,9-1-1,7-7 2,9-7-1,5-11 0,7-10 1,3-11 0,3-10 1,-1-11-1,-2-8 0,-4-11 0,-3-3-1,-8-2 1,-4 2 0,-4 6-1,-3 9 2,-2 10-2,3 23 2,0 0-1,-10 14 1,9 12-1,3 7 0,2 0-1,3 4 1,4-5-1,3-4-1,5-4 1,2-7-2,7-6 0,2-8-1,3-6 1,2-10 0,3-6-1,0-11 1,0-5-1,-3-11 1,-2-1 1,-5-5-1,-4 2 1,-6 1-1,-7 7 1,-7 6 0,-5 7 2,-5 8-2,-4 8 1,-3 4 0,4 5-1,9 4 1,0 0 0,9 22 0,15-2 0,8 7 0,10 7 0,2 6 0,1 5 1,-5 3 0,-8 2-1,-12 1 0,-15-6 0,-13-4 0,-15-6-1,-11-6-1,-5-9 0,-4-6-1,4-9 1,3-9 0,11-4 1,9-8-1,11-1 1,9-1 1,6 0 0,5 0-1,1 7 1,0 1-1,-3 7 1,-2 3-2,-11 0 1,11 12 0,-11-12 0,9 18 1,1-10-1,4-3 2,6-4-1,7-6 0,7-8 0,7-7 1,4-9 0,5-10 1,-3-9-1,1-11 2,-3-15 1,-5-9-1,-8-7 0,-4-1 1,-9 5-1,-5 12 0,-5 9-1,-3 19 0,-6 20 0,0 26 0,0 21 1,2 19-1,1 13 1,4 14-1,-1 12 0,6 6-1,-1 3-1,2-3 0,-3-2-1,-2-9-1,-3-10 0,-3-13-1,-2-15 1,-4-13-2,3-13-1,1-10-1,-1-23 0,4-11 1,11-8 0,2-18 0,10-5 2,3-2 2,5 4 3,5 7 1,-1 7 1,0 12 1,-4 14-1,-6 16 0,-10 14 0,-10 8-2,-14 8-2,-11 4 1,-13 6 0,-9 2-1,-5-2 0,-1-3 2,3-4-1,4-5 1,10-9 1,10-6-2,9-12 2,10-4-2,8-6 1,8 1-1,5-1 0,6 5 0,3 10-1,2 10 0,1 11 0,1 11 1,-1 10-1,0 1 0,-1 5-3,-1-3-4,4-9-15,3-5-9,-7-19 0,10-7-1</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540.05981" units="1/in"/>
          <inkml:channelProperty channel="Y" name="resolution" value="2540.04126" units="1/in"/>
          <inkml:channelProperty channel="F" name="resolution" value="0" units="1/dev"/>
        </inkml:channelProperties>
      </inkml:inkSource>
      <inkml:timestamp xml:id="ts0" timeString="2008-01-24T17:58:10.06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154 668 8,'-24'18'14,"7"14"-8,-5 6-2,1 6 0,0 1 2,6 2-1,1-7 2,7-2 1,5-7 0,9-10 1,4-10 0,4-9-3,5-9-1,-1-11-1,1-11-1,-3-9-3,-5-7-1,-8-4 0,-7 2-1,-7 2-1,-8 8 2,-3 7-1,-2 12 1,-1 12 1,3 9-1,6 7 1,6 1-1,10 2 0,8 0 0,12-3 0,8-3 0,10-4 1,4-4 0,7-6 0,4-6 1,3-7 1,-2-5 0,-2-9 2,-3-6 0,-6-10 0,-4-5 0,-9-7-1,-7 1 1,-11 4-1,-7 4-1,-9 7-1,-6 12 0,-9 20-1,-7 19 0,-3 20 1,-4 18-1,-1 19 1,-1 18-1,-1 19 0,3 10-1,4 4 0,5 2 1,4-3-2,7-5 0,9-12 1,10-15 0,12-19-1,9-16 1,12-15-1,7-20-1,7-16 0,0-15-4,-1-21-4,-5-9-6,-17-17-2,-7-2-4,-27-10 0</inkml:trace>
  <inkml:trace contextRef="#ctx0" brushRef="#br0" timeOffset="864">1104 1147 4,'40'1'20,"-3"-22"2,10-4-7,4-13 1,3-14-1,3-12-2,-5-16-1,0-8 0,-5-7-3,-4 2 0,-9 1-2,-5 13-2,-7 10-1,-4 19-1,-7 18 1,-2 25 0,-9 7-1,13 34-1,-7 7-1,3 15 0,5 15 0,2 11-1,4 8-1,1-1 0,1 1-1,-3-8-1,-1-9 0,-7-15-2,-1-14-4,-10-22-10,0-22-13,-12-5-1,-8-28 2,3-9 1</inkml:trace>
  <inkml:trace contextRef="#ctx0" brushRef="#br0" timeOffset="1293">1736 859 35,'66'-41'19,"2"-4"0,-11-7-1,-5 0-4,-7 4-4,-11 4-3,-7 9-4,-9 9-2,-5 12-1,-13 14-1,16 10 0,-11 14 0,-1 12 1,3 8-1,3 6 1,0 6 0,0-2 0,2-3 0,-2-4 1,1-8-1,-4-8 2,-1-11 0,-3-8 0,-3-12 0,2-11 0,-2-10-1,1-10 0,0-11-1,1-10-1,3-6 0,2-3 1,2 3-1,1 7 2,4 8-1,1 15 1,1 16 0,1 18 1,0 18-1,1 16 0,-2 8 0,0 9 0,-1 4 0,-1-2 0,-2-4-1,-2-7 1,0-11-1,-2-10 2,-2-12-1,-6-15 1,16-7-1,-7-13 1,0-11 0,4-10-1,-1-11 0,5-7-1,0 2 1,3 4-1,-1 6 1,2 12 0,1 12 0,-1 18 0,-2 20 0,-3 16 0,0 9-1,-1 9-1,0 7-1,-3-5-3,1 2-4,-2-8-12,-1-18-10,11-6-2,-8-18 3,10-7 0</inkml:trace>
  <inkml:trace contextRef="#ctx0" brushRef="#br0" timeOffset="1954">3079 512 2,'-18'33'7,"3"13"-3,-6 7 2,4 9 0,-3-1 1,7 6 3,4-8 1,11-4 3,4-9 0,11-14 0,5-10-2,5-18-2,5-11-2,-1-16-2,0-11-2,-5-14-2,-2-8-1,-8-6-1,-7 0 0,-6 3 0,-10 8-2,-3 6 2,-8 13-2,0 9 1,-3 12 1,2 8-1,3 3 1,2 3 0,14-3 1,-11 1-1,11-1 0,15-6 0,1-3 0,6-1 0,6-2 0,3-1 0,3 0 0,3 1-1,0 3 1,-1 5 0,-2 6 0,-3 7 0,-3 7 0,-3 6 0,-5 7 1,-3 8-1,-2 6 0,-2 6 1,-6 5 0,-2-2-1,-2 0 1,-2-4 0,-1-5 1,-1-8-1,0-8 1,0-13-1,1-14 0,0 0 0,8-21-1,-2-5 0,2-8 0,3-10 0,3-5-1,2-4 1,2 0 0,1 6-1,0 9 1,1 6 0,-1 12 0,-1 13 1,-1 12-1,-3 13 0,0 10 1,-2 10-1,0 3 0,-1 7 0,-1-1 1,2 0-2,1-3 2,3-7-2,3-8-1,6-7-3,4-14-6,5-15-12,12-3-8,-8-20 3,11-4-1</inkml:trace>
  <inkml:trace contextRef="#ctx0" brushRef="#br0" timeOffset="2736">4305 95 7,'-2'19'21,"11"19"1,-7 3-9,3 11 0,-2 10 0,0 11-4,-1 8 0,0 5-2,0 2 0,0-3-3,-1-5-1,-1-11-3,-1-12-2,-1-13-3,0-16-9,2-28-10,0 0-3,-19-27 0,16-7 1</inkml:trace>
  <inkml:trace contextRef="#ctx0" brushRef="#br0" timeOffset="2992">4024 595 5,'32'10'8,"18"1"0,3-10 0,10-4 1,1-7 1,0-4 2,-3-6 1,-3-2 2,-4-1-2,-5-2-1,-7 6-3,-6 7-2,-2 6-2,-7 10-1,-3 9-2,-6 9-1,-3 11 0,-6 9 0,-3 8-1,-4 6 1,-2 4-2,-3-1 0,-1-4-1,1-3-2,-5-11-3,6-10-7,1-9-15,1-22 0,-5-18 1,-5-22 1</inkml:trace>
  <inkml:trace contextRef="#ctx0" brushRef="#br0" timeOffset="3549">5044 136 26,'-4'52'23,"6"14"-2,-4 2-3,3 7-5,-1 1-2,-1-3-4,2 1-2,-4-7-3,3-6-2,-1-7-5,0-13 0,3-11-8,3-8-8,-5-22-4,12-3-1,-7-25 0</inkml:trace>
  <inkml:trace contextRef="#ctx0" brushRef="#br0" timeOffset="3767">5205 0 13,'0'24'24,"-8"3"-5,7 18-2,-1 6-2,2 12-5,2 10-3,0 6-3,3 4-1,0 0-3,1-4-1,1-2-3,-1-10-5,0-14-9,9-6-8,-10-24 1,13-8 0</inkml:trace>
  <inkml:trace contextRef="#ctx0" brushRef="#br0" timeOffset="4037">5705 411 33,'-20'0'25,"-13"-2"-5,0 12-3,-3 7-5,-1 6-5,0 12-2,3 8-2,4 5-3,5 4 1,7 0 0,4-2 1,7-7 0,5-6 1,9-8-1,4-12 0,8-11 0,5-13-1,4-9-1,3-11 0,1-9 0,1-10-1,-5-9 0,-2-3 1,-7 5 0,-6 6 0,-3 5 1,-6 9-1,-4 14 0,0 19 0,0 0 1,-15 25-1,10 1 1,0 4-1,0 4 0,1 4 1,2-1-2,2-1 1,4-4 1,1-2-2,6-5 1,6-3-2,2-6 0,8-3-1,2-6-1,3-7 0,0-9-1,3-2 1,-5-7 0,-1-4 0,-5-7 0,1-6 1,-4-2 0,0 3 0,-3 2 0,1 4 1,2 6 0,0 5 1,2 5 0,-1 8 2,0 0 1,-2 3 1,1 1 1,-5-1 0,-3 0 1,-4-3-1,-9 4 1,0 0-1,0 0-1,-4-10 0,-6 10-2,-5 3-1,-1 5 0,-7 4 0,-2 6 0,-4 6 0,-2 5-1,1 4 0,0 3 0,4 3-1,3-2 1,9-1 0,8-5 0,8-4 1,8-9 0,10-6 0,7-9 0,4-10 1,4-9-1,1-12 1,3-8 0,-3-13 0,-1-10-1,-4-11 1,-6-10-1,-4-5 1,-6 3-1,-6 7 1,-2 7 0,-6 13 1,-4 17-1,-6 19 1,-1 22 0,-2 20 0,-1 14 0,-2 11 0,1 14-1,0 13 0,3 9-1,4 7 0,6 0-1,7-4-2,4-5-3,8-10-6,7-9-13,0-24-4,12-11 1,-6-30 0</inkml:trace>
  <inkml:trace contextRef="#ctx0" brushRef="#br0" timeOffset="5083">6706 482 0,'-31'35'7,"8"7"0,3-4 1,11 4 4,8-3 1,15-1 1,5-9 0,8-3 0,6-11 0,6-10-2,2-9-2,0-16-3,2-8-3,-9-15 0,-4-3-2,-9-8-2,-13 1-1,-14 4-2,-13 5-5,-12 10-13,-3 16-9,-19 3 1,6 17 0</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540.05981" units="1/in"/>
          <inkml:channelProperty channel="Y" name="resolution" value="2540.04126" units="1/in"/>
          <inkml:channelProperty channel="F" name="resolution" value="0" units="1/dev"/>
        </inkml:channelProperties>
      </inkml:inkSource>
      <inkml:timestamp xml:id="ts0" timeString="2008-01-24T17:58:15.91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0 501 7,'19'-2'14,"14"3"-13,9 1-1,13-2-8,18 8-5</inkml:trace>
  <inkml:trace contextRef="#ctx0" brushRef="#br0" timeOffset="54646">617 133 15,'0'0'23,"21"25"1,-10-8-13,-2 6 1,-2 9-1,-1 7-3,-1 8-2,-3 11-3,1 5-4,1 7-2,2 1-7,3-5-6,6-1-3,-9-15-7,12-4 0</inkml:trace>
  <inkml:trace contextRef="#ctx0" brushRef="#br0" timeOffset="54961">382 235 23,'14'-24'25,"13"3"-4,-4-5-2,10 2-4,5-3-3,2 1-2,7 2-2,-4 2-1,4 6-1,-5 1 0,-3 8-2,-7 5 0,-3 11-2,-8 8-1,-2 10 0,-3 11 0,-3 12-2,0 7 1,-1 11-1,1 5-1,-2 0 1,2 0 0,-1-4-1,2-11 1,-3-7 1,1-14 0,0-12 1,-1-15 0,-2-13 0,2-14-1,-1-13 0,-2-14 1,2-7-2,-2-8 1,1-3 0,0 4-1,0 9 2,-2 10-1,2 13 1,-1 16 0,2 18-1,1 16 1,0 13-2,2 7 0,1 4 0,5 0-1,0-2 0,5-4 1,1-10 1,7-9-1,4-10 1,3-10 1,2-11 0,-1-12 1,-1-9 0,-4-10 0,-4-11-1,-9-10 0,-8 0 0,-9 2-1,-9 5 1,-5 9-2,-5 10 1,-6 17 0,-3 16-1,1 18 2,2 14-2,4 11 1,5 6 0,6 6 0,7 2 0,7-3 1,8-3-1,5-10-1,7-9-2,8-8-9,3-11-16,-1-21-4,8-5 0,-8-20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D75D4C-0E43-4CEE-9A09-652A17F858B6}" type="datetimeFigureOut">
              <a:rPr lang="en-US" smtClean="0"/>
              <a:t>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2E9785-AE2F-4B7F-8778-EAF76D00B0CA}" type="slidenum">
              <a:rPr lang="en-US" smtClean="0"/>
              <a:t>‹#›</a:t>
            </a:fld>
            <a:endParaRPr lang="en-US"/>
          </a:p>
        </p:txBody>
      </p:sp>
    </p:spTree>
    <p:extLst>
      <p:ext uri="{BB962C8B-B14F-4D97-AF65-F5344CB8AC3E}">
        <p14:creationId xmlns:p14="http://schemas.microsoft.com/office/powerpoint/2010/main" val="182931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83D62C1-CA78-456B-8BF8-7E8F247C230A}" type="slidenum">
              <a:rPr lang="en-US" altLang="en-US">
                <a:solidFill>
                  <a:prstClr val="black"/>
                </a:solidFill>
                <a:latin typeface="Calibri" pitchFamily="34" charset="0"/>
              </a:rPr>
              <a:pPr/>
              <a:t>22</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2783460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9ECEE54-A20A-420D-B4AA-A4D474DDB244}" type="slidenum">
              <a:rPr lang="en-US" altLang="en-US">
                <a:solidFill>
                  <a:prstClr val="black"/>
                </a:solidFill>
                <a:latin typeface="Calibri" pitchFamily="34" charset="0"/>
              </a:rPr>
              <a:pPr/>
              <a:t>23</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2119456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DD24866-0D28-461B-BBDB-BAA98B9712C7}" type="slidenum">
              <a:rPr lang="en-US" altLang="en-US">
                <a:solidFill>
                  <a:prstClr val="black"/>
                </a:solidFill>
                <a:latin typeface="Calibri" pitchFamily="34" charset="0"/>
              </a:rPr>
              <a:pPr/>
              <a:t>24</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293648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407D3F0-A99C-4C64-8BD7-ED31426623CE}" type="slidenum">
              <a:rPr lang="en-US" altLang="en-US">
                <a:solidFill>
                  <a:prstClr val="black"/>
                </a:solidFill>
                <a:latin typeface="Calibri" pitchFamily="34" charset="0"/>
              </a:rPr>
              <a:pPr/>
              <a:t>25</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2037139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3DA6115-C480-421D-A303-6CB9B72BC08F}" type="slidenum">
              <a:rPr lang="en-US" altLang="en-US">
                <a:solidFill>
                  <a:prstClr val="black"/>
                </a:solidFill>
                <a:latin typeface="Calibri" pitchFamily="34" charset="0"/>
              </a:rPr>
              <a:pPr/>
              <a:t>26</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2917127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E6DB379-A058-4E41-89D1-ED5F9DB7427E}" type="slidenum">
              <a:rPr lang="en-US" altLang="en-US">
                <a:solidFill>
                  <a:prstClr val="black"/>
                </a:solidFill>
                <a:latin typeface="Calibri" pitchFamily="34" charset="0"/>
              </a:rPr>
              <a:pPr/>
              <a:t>27</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1407645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0"/>
            <a:ext cx="8763000" cy="5943600"/>
            <a:chOff x="0" y="0"/>
            <a:chExt cx="5520" cy="3744"/>
          </a:xfrm>
        </p:grpSpPr>
        <p:sp>
          <p:nvSpPr>
            <p:cNvPr id="33795" name="Rectangle 3"/>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grpSp>
          <p:nvGrpSpPr>
            <p:cNvPr id="33796" name="Group 4"/>
            <p:cNvGrpSpPr>
              <a:grpSpLocks/>
            </p:cNvGrpSpPr>
            <p:nvPr userDrawn="1"/>
          </p:nvGrpSpPr>
          <p:grpSpPr bwMode="auto">
            <a:xfrm>
              <a:off x="0" y="2208"/>
              <a:ext cx="5520" cy="1536"/>
              <a:chOff x="0" y="2208"/>
              <a:chExt cx="5520" cy="1536"/>
            </a:xfrm>
          </p:grpSpPr>
          <p:sp>
            <p:nvSpPr>
              <p:cNvPr id="33797"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33798"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33799"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800" name="Group 8"/>
            <p:cNvGrpSpPr>
              <a:grpSpLocks/>
            </p:cNvGrpSpPr>
            <p:nvPr userDrawn="1"/>
          </p:nvGrpSpPr>
          <p:grpSpPr bwMode="auto">
            <a:xfrm>
              <a:off x="400" y="336"/>
              <a:ext cx="5088" cy="192"/>
              <a:chOff x="400" y="336"/>
              <a:chExt cx="5088" cy="192"/>
            </a:xfrm>
          </p:grpSpPr>
          <p:sp>
            <p:nvSpPr>
              <p:cNvPr id="33801" name="Rectangle 9"/>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33802" name="Line 10"/>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3803" name="Rectangle 11"/>
          <p:cNvSpPr>
            <a:spLocks noGrp="1" noChangeArrowheads="1"/>
          </p:cNvSpPr>
          <p:nvPr>
            <p:ph type="ctrTitle"/>
          </p:nvPr>
        </p:nvSpPr>
        <p:spPr>
          <a:xfrm>
            <a:off x="2057400" y="1143000"/>
            <a:ext cx="6629400" cy="2209800"/>
          </a:xfrm>
        </p:spPr>
        <p:txBody>
          <a:bodyPr/>
          <a:lstStyle>
            <a:lvl1pPr>
              <a:defRPr sz="4800"/>
            </a:lvl1pPr>
          </a:lstStyle>
          <a:p>
            <a:pPr lvl="0"/>
            <a:r>
              <a:rPr lang="en-US" altLang="en-US" noProof="0" smtClean="0"/>
              <a:t>Click to edit Master title style</a:t>
            </a:r>
          </a:p>
        </p:txBody>
      </p:sp>
      <p:sp>
        <p:nvSpPr>
          <p:cNvPr id="3380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en-US" altLang="en-US" noProof="0" smtClean="0"/>
              <a:t>Click to edit Master subtitle style</a:t>
            </a:r>
          </a:p>
        </p:txBody>
      </p:sp>
      <p:sp>
        <p:nvSpPr>
          <p:cNvPr id="33805" name="Rectangle 13"/>
          <p:cNvSpPr>
            <a:spLocks noGrp="1" noChangeArrowheads="1"/>
          </p:cNvSpPr>
          <p:nvPr>
            <p:ph type="dt" sz="half" idx="2"/>
          </p:nvPr>
        </p:nvSpPr>
        <p:spPr>
          <a:xfrm>
            <a:off x="912813" y="6251575"/>
            <a:ext cx="1905000" cy="457200"/>
          </a:xfrm>
        </p:spPr>
        <p:txBody>
          <a:bodyPr/>
          <a:lstStyle>
            <a:lvl1pPr>
              <a:defRPr/>
            </a:lvl1pPr>
          </a:lstStyle>
          <a:p>
            <a:endParaRPr lang="en-US" altLang="en-US"/>
          </a:p>
        </p:txBody>
      </p:sp>
      <p:sp>
        <p:nvSpPr>
          <p:cNvPr id="33806" name="Rectangle 14"/>
          <p:cNvSpPr>
            <a:spLocks noGrp="1" noChangeArrowheads="1"/>
          </p:cNvSpPr>
          <p:nvPr>
            <p:ph type="ftr" sz="quarter" idx="3"/>
          </p:nvPr>
        </p:nvSpPr>
        <p:spPr>
          <a:xfrm>
            <a:off x="3354388" y="6248400"/>
            <a:ext cx="2895600" cy="457200"/>
          </a:xfrm>
        </p:spPr>
        <p:txBody>
          <a:bodyPr/>
          <a:lstStyle>
            <a:lvl1pPr>
              <a:defRPr/>
            </a:lvl1pPr>
          </a:lstStyle>
          <a:p>
            <a:endParaRPr lang="en-US" altLang="en-US"/>
          </a:p>
        </p:txBody>
      </p:sp>
      <p:sp>
        <p:nvSpPr>
          <p:cNvPr id="33807" name="Rectangle 15"/>
          <p:cNvSpPr>
            <a:spLocks noGrp="1" noChangeArrowheads="1"/>
          </p:cNvSpPr>
          <p:nvPr>
            <p:ph type="sldNum" sz="quarter" idx="4"/>
          </p:nvPr>
        </p:nvSpPr>
        <p:spPr/>
        <p:txBody>
          <a:bodyPr/>
          <a:lstStyle>
            <a:lvl1pPr>
              <a:defRPr/>
            </a:lvl1pPr>
          </a:lstStyle>
          <a:p>
            <a:fld id="{61BF43E1-EBD6-4A1A-8C92-160289218AEA}"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2EDA0A1-E7E1-497B-8C83-2BA720A2DB53}" type="slidenum">
              <a:rPr lang="en-US" altLang="en-US"/>
              <a:pPr/>
              <a:t>‹#›</a:t>
            </a:fld>
            <a:endParaRPr lang="en-US" altLang="en-US"/>
          </a:p>
        </p:txBody>
      </p:sp>
    </p:spTree>
    <p:extLst>
      <p:ext uri="{BB962C8B-B14F-4D97-AF65-F5344CB8AC3E}">
        <p14:creationId xmlns:p14="http://schemas.microsoft.com/office/powerpoint/2010/main" val="42614806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578963"/>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578963"/>
              </a:solidFill>
            </a:endParaRPr>
          </a:p>
        </p:txBody>
      </p:sp>
      <p:sp>
        <p:nvSpPr>
          <p:cNvPr id="6" name="Slide Number Placeholder 5"/>
          <p:cNvSpPr>
            <a:spLocks noGrp="1"/>
          </p:cNvSpPr>
          <p:nvPr>
            <p:ph type="sldNum" sz="quarter" idx="12"/>
          </p:nvPr>
        </p:nvSpPr>
        <p:spPr/>
        <p:txBody>
          <a:bodyPr/>
          <a:lstStyle>
            <a:lvl1pPr>
              <a:defRPr/>
            </a:lvl1pPr>
          </a:lstStyle>
          <a:p>
            <a:fld id="{F6D81A36-863B-4F4B-A5EC-1C0EAD96C1CA}" type="slidenum">
              <a:rPr lang="en-US" altLang="en-US">
                <a:solidFill>
                  <a:srgbClr val="578963"/>
                </a:solidFill>
              </a:rPr>
              <a:pPr/>
              <a:t>‹#›</a:t>
            </a:fld>
            <a:endParaRPr lang="en-US" altLang="en-US">
              <a:solidFill>
                <a:srgbClr val="578963"/>
              </a:solidFill>
            </a:endParaRPr>
          </a:p>
        </p:txBody>
      </p:sp>
    </p:spTree>
    <p:extLst>
      <p:ext uri="{BB962C8B-B14F-4D97-AF65-F5344CB8AC3E}">
        <p14:creationId xmlns:p14="http://schemas.microsoft.com/office/powerpoint/2010/main" val="14967579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578963"/>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578963"/>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316F5A1-C9E5-44F6-9653-F30560BDD247}" type="slidenum">
              <a:rPr lang="en-US" altLang="en-US">
                <a:solidFill>
                  <a:srgbClr val="578963"/>
                </a:solidFill>
              </a:rPr>
              <a:pPr/>
              <a:t>‹#›</a:t>
            </a:fld>
            <a:endParaRPr lang="en-US" altLang="en-US">
              <a:solidFill>
                <a:srgbClr val="578963"/>
              </a:solidFill>
            </a:endParaRPr>
          </a:p>
        </p:txBody>
      </p:sp>
    </p:spTree>
    <p:extLst>
      <p:ext uri="{BB962C8B-B14F-4D97-AF65-F5344CB8AC3E}">
        <p14:creationId xmlns:p14="http://schemas.microsoft.com/office/powerpoint/2010/main" val="7054334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533E2C-85B2-4718-89FA-5935E5A23D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05007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AA7FF2-B3A5-42C2-9D45-FFE4253681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70825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C18BAD-6C41-46D5-A7CD-A35E1BC073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63589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5C9C76-A1DD-4E75-B00A-A419879671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98316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9A2D78-3C52-4D6F-A3C5-DC4EA89A99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94514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50CAFB-2DCC-473F-9181-CD28F64A3E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49238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5F19E8-CD15-49B5-A71B-A9DDD62955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26071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02F1EC-D376-4B09-948A-DC875348CB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0502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F9317A4-8D7D-4373-840A-4CF034F98D6E}" type="slidenum">
              <a:rPr lang="en-US" altLang="en-US"/>
              <a:pPr/>
              <a:t>‹#›</a:t>
            </a:fld>
            <a:endParaRPr lang="en-US" altLang="en-US"/>
          </a:p>
        </p:txBody>
      </p:sp>
    </p:spTree>
    <p:extLst>
      <p:ext uri="{BB962C8B-B14F-4D97-AF65-F5344CB8AC3E}">
        <p14:creationId xmlns:p14="http://schemas.microsoft.com/office/powerpoint/2010/main" val="40809521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8D1ED8-711E-47AF-AF4A-CAF83A3AC9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15815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D68E6-EC92-45A9-9446-A40AB13D3A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45804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ABC448-7F49-4F84-958C-604EA133AD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180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533E2C-85B2-4718-89FA-5935E5A23D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69008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AA7FF2-B3A5-42C2-9D45-FFE4253681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78628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C18BAD-6C41-46D5-A7CD-A35E1BC073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65854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5C9C76-A1DD-4E75-B00A-A419879671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87970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9A2D78-3C52-4D6F-A3C5-DC4EA89A99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50488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50CAFB-2DCC-473F-9181-CD28F64A3E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41256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5F19E8-CD15-49B5-A71B-A9DDD62955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6197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7F37F024-3DBC-4A53-BD45-5D8C56E61AF2}" type="datetimeFigureOut">
              <a:rPr lang="en-US">
                <a:solidFill>
                  <a:srgbClr val="D4D2D0">
                    <a:shade val="50000"/>
                  </a:srgbClr>
                </a:solidFill>
              </a:rPr>
              <a:pPr>
                <a:defRPr/>
              </a:pPr>
              <a:t>1/5/2018</a:t>
            </a:fld>
            <a:endParaRPr lang="en-US">
              <a:solidFill>
                <a:srgbClr val="D4D2D0">
                  <a:shade val="50000"/>
                </a:srgbClr>
              </a:solidFill>
            </a:endParaRPr>
          </a:p>
        </p:txBody>
      </p:sp>
      <p:sp>
        <p:nvSpPr>
          <p:cNvPr id="7" name="Footer Placeholder 18"/>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Slide Number Placeholder 26"/>
          <p:cNvSpPr>
            <a:spLocks noGrp="1"/>
          </p:cNvSpPr>
          <p:nvPr>
            <p:ph type="sldNum" sz="quarter" idx="12"/>
          </p:nvPr>
        </p:nvSpPr>
        <p:spPr/>
        <p:txBody>
          <a:bodyPr/>
          <a:lstStyle>
            <a:lvl1pPr>
              <a:defRPr/>
            </a:lvl1pPr>
          </a:lstStyle>
          <a:p>
            <a:pPr>
              <a:defRPr/>
            </a:pPr>
            <a:fld id="{AB1A09B9-6B15-42C7-A172-FB4753BA4C95}"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566862373"/>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02F1EC-D376-4B09-948A-DC875348CB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74357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8D1ED8-711E-47AF-AF4A-CAF83A3AC9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04971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D68E6-EC92-45A9-9446-A40AB13D3A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07436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ABC448-7F49-4F84-958C-604EA133AD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62845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533E2C-85B2-4718-89FA-5935E5A23D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52524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AA7FF2-B3A5-42C2-9D45-FFE4253681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7184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C18BAD-6C41-46D5-A7CD-A35E1BC073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30486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5C9C76-A1DD-4E75-B00A-A419879671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91122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9A2D78-3C52-4D6F-A3C5-DC4EA89A99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756770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50CAFB-2DCC-473F-9181-CD28F64A3E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072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13F642C-3226-436B-9386-E42A6F09FC30}" type="datetimeFigureOut">
              <a:rPr lang="en-US">
                <a:solidFill>
                  <a:srgbClr val="D4D2D0">
                    <a:shade val="50000"/>
                  </a:srgbClr>
                </a:solidFill>
              </a:rPr>
              <a:pPr>
                <a:defRPr/>
              </a:pPr>
              <a:t>1/5/2018</a:t>
            </a:fld>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DEA85A4-CB52-46F3-965E-2FAA0B264224}"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6454384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5F19E8-CD15-49B5-A71B-A9DDD62955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34109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02F1EC-D376-4B09-948A-DC875348CB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9723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8D1ED8-711E-47AF-AF4A-CAF83A3AC9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20634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D68E6-EC92-45A9-9446-A40AB13D3A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32265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ABC448-7F49-4F84-958C-604EA133AD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6610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670BD4E0-CD49-46D6-A173-36B268FCA936}" type="datetimeFigureOut">
              <a:rPr lang="en-US">
                <a:solidFill>
                  <a:srgbClr val="D4D2D0">
                    <a:shade val="50000"/>
                  </a:srgbClr>
                </a:solidFill>
              </a:rPr>
              <a:pPr>
                <a:defRPr/>
              </a:pPr>
              <a:t>1/5/2018</a:t>
            </a:fld>
            <a:endParaRPr lang="en-US">
              <a:solidFill>
                <a:srgbClr val="D4D2D0">
                  <a:shade val="50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B37DF6E6-E0CD-48E5-ABA2-CCA318C9B7AA}"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93868982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476D4DF-F7C9-4986-ABC3-CEB01F4210AD}" type="datetimeFigureOut">
              <a:rPr lang="en-US">
                <a:solidFill>
                  <a:srgbClr val="D4D2D0">
                    <a:shade val="50000"/>
                  </a:srgbClr>
                </a:solidFill>
              </a:rPr>
              <a:pPr>
                <a:defRPr/>
              </a:pPr>
              <a:t>1/5/2018</a:t>
            </a:fld>
            <a:endParaRPr lang="en-US">
              <a:solidFill>
                <a:srgbClr val="D4D2D0">
                  <a:shade val="5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BBDEB7BE-8A1B-4FB8-A656-41BA28796771}"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520538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7E9DA03D-2790-4964-8B82-2424091A4392}" type="datetimeFigureOut">
              <a:rPr lang="en-US">
                <a:solidFill>
                  <a:srgbClr val="D4D2D0">
                    <a:shade val="50000"/>
                  </a:srgbClr>
                </a:solidFill>
              </a:rPr>
              <a:pPr>
                <a:defRPr/>
              </a:pPr>
              <a:t>1/5/2018</a:t>
            </a:fld>
            <a:endParaRPr lang="en-US">
              <a:solidFill>
                <a:srgbClr val="D4D2D0">
                  <a:shade val="50000"/>
                </a:srgb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08F48C57-50FA-4795-8437-2257D0D9B0EC}"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647744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79442DD-5253-4685-A67F-224FA50C26A5}" type="datetimeFigureOut">
              <a:rPr lang="en-US">
                <a:solidFill>
                  <a:srgbClr val="D4D2D0">
                    <a:shade val="50000"/>
                  </a:srgbClr>
                </a:solidFill>
              </a:rPr>
              <a:pPr>
                <a:defRPr/>
              </a:pPr>
              <a:t>1/5/2018</a:t>
            </a:fld>
            <a:endParaRPr lang="en-US">
              <a:solidFill>
                <a:srgbClr val="D4D2D0">
                  <a:shade val="5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1C1C1A4A-9C0D-4E6C-B8B0-2A81E187AFFD}"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488103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CDF9C2E-D43A-4293-B2F6-CBBFF4A82E14}" type="datetimeFigureOut">
              <a:rPr lang="en-US">
                <a:solidFill>
                  <a:srgbClr val="D4D2D0">
                    <a:shade val="50000"/>
                  </a:srgbClr>
                </a:solidFill>
              </a:rPr>
              <a:pPr>
                <a:defRPr/>
              </a:pPr>
              <a:t>1/5/2018</a:t>
            </a:fld>
            <a:endParaRPr lang="en-US">
              <a:solidFill>
                <a:srgbClr val="D4D2D0">
                  <a:shade val="5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AAC57DD4-B1B7-4989-B1E6-66315AE4A720}"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996508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83B425E7-1DA3-4931-9E50-0B95057E56F3}" type="datetimeFigureOut">
              <a:rPr lang="en-US">
                <a:solidFill>
                  <a:srgbClr val="D4D2D0">
                    <a:shade val="50000"/>
                  </a:srgbClr>
                </a:solidFill>
              </a:rPr>
              <a:pPr>
                <a:defRPr/>
              </a:pPr>
              <a:t>1/5/2018</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4F0E44E5-4976-4242-8497-686A63F2003B}"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48656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462A079-D244-4B90-9355-D9B793F45232}" type="slidenum">
              <a:rPr lang="en-US" altLang="en-US"/>
              <a:pPr/>
              <a:t>‹#›</a:t>
            </a:fld>
            <a:endParaRPr lang="en-US" altLang="en-US"/>
          </a:p>
        </p:txBody>
      </p:sp>
    </p:spTree>
    <p:extLst>
      <p:ext uri="{BB962C8B-B14F-4D97-AF65-F5344CB8AC3E}">
        <p14:creationId xmlns:p14="http://schemas.microsoft.com/office/powerpoint/2010/main" val="3843890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697E7FF-8887-4CAA-AD5F-CA5012EEDAD2}" type="datetimeFigureOut">
              <a:rPr lang="en-US">
                <a:solidFill>
                  <a:srgbClr val="D4D2D0">
                    <a:shade val="50000"/>
                  </a:srgbClr>
                </a:solidFill>
              </a:rPr>
              <a:pPr>
                <a:defRPr/>
              </a:pPr>
              <a:t>1/5/2018</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0087010B-558C-4BFB-ABF1-5017A8A3A898}"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96227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0C1630C-7AEB-476B-A0C8-8DFCB824BB3B}" type="datetimeFigureOut">
              <a:rPr lang="en-US">
                <a:solidFill>
                  <a:srgbClr val="D4D2D0">
                    <a:shade val="50000"/>
                  </a:srgbClr>
                </a:solidFill>
              </a:rPr>
              <a:pPr>
                <a:defRPr/>
              </a:pPr>
              <a:t>1/5/2018</a:t>
            </a:fld>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670175C-197E-461C-B6C4-07B284F9A305}"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181246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BC904A5-7F00-49F2-86E4-6B66347C228E}" type="datetimeFigureOut">
              <a:rPr lang="en-US">
                <a:solidFill>
                  <a:srgbClr val="D4D2D0">
                    <a:shade val="50000"/>
                  </a:srgbClr>
                </a:solidFill>
              </a:rPr>
              <a:pPr>
                <a:defRPr/>
              </a:pPr>
              <a:t>1/5/2018</a:t>
            </a:fld>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7976B76F-A3C4-4A54-988F-035A6EEE6D0A}"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592453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7F37F024-3DBC-4A53-BD45-5D8C56E61AF2}" type="datetimeFigureOut">
              <a:rPr lang="en-US">
                <a:solidFill>
                  <a:srgbClr val="D4D2D0">
                    <a:shade val="50000"/>
                  </a:srgbClr>
                </a:solidFill>
              </a:rPr>
              <a:pPr>
                <a:defRPr/>
              </a:pPr>
              <a:t>1/5/2018</a:t>
            </a:fld>
            <a:endParaRPr lang="en-US">
              <a:solidFill>
                <a:srgbClr val="D4D2D0">
                  <a:shade val="50000"/>
                </a:srgbClr>
              </a:solidFill>
            </a:endParaRPr>
          </a:p>
        </p:txBody>
      </p:sp>
      <p:sp>
        <p:nvSpPr>
          <p:cNvPr id="7" name="Footer Placeholder 18"/>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Slide Number Placeholder 26"/>
          <p:cNvSpPr>
            <a:spLocks noGrp="1"/>
          </p:cNvSpPr>
          <p:nvPr>
            <p:ph type="sldNum" sz="quarter" idx="12"/>
          </p:nvPr>
        </p:nvSpPr>
        <p:spPr/>
        <p:txBody>
          <a:bodyPr/>
          <a:lstStyle>
            <a:lvl1pPr>
              <a:defRPr/>
            </a:lvl1pPr>
          </a:lstStyle>
          <a:p>
            <a:pPr>
              <a:defRPr/>
            </a:pPr>
            <a:fld id="{AB1A09B9-6B15-42C7-A172-FB4753BA4C95}"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56494745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13F642C-3226-436B-9386-E42A6F09FC30}" type="datetimeFigureOut">
              <a:rPr lang="en-US">
                <a:solidFill>
                  <a:srgbClr val="D4D2D0">
                    <a:shade val="50000"/>
                  </a:srgbClr>
                </a:solidFill>
              </a:rPr>
              <a:pPr>
                <a:defRPr/>
              </a:pPr>
              <a:t>1/5/2018</a:t>
            </a:fld>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DEA85A4-CB52-46F3-965E-2FAA0B264224}"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281517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670BD4E0-CD49-46D6-A173-36B268FCA936}" type="datetimeFigureOut">
              <a:rPr lang="en-US">
                <a:solidFill>
                  <a:srgbClr val="D4D2D0">
                    <a:shade val="50000"/>
                  </a:srgbClr>
                </a:solidFill>
              </a:rPr>
              <a:pPr>
                <a:defRPr/>
              </a:pPr>
              <a:t>1/5/2018</a:t>
            </a:fld>
            <a:endParaRPr lang="en-US">
              <a:solidFill>
                <a:srgbClr val="D4D2D0">
                  <a:shade val="50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B37DF6E6-E0CD-48E5-ABA2-CCA318C9B7AA}"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97094050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476D4DF-F7C9-4986-ABC3-CEB01F4210AD}" type="datetimeFigureOut">
              <a:rPr lang="en-US">
                <a:solidFill>
                  <a:srgbClr val="D4D2D0">
                    <a:shade val="50000"/>
                  </a:srgbClr>
                </a:solidFill>
              </a:rPr>
              <a:pPr>
                <a:defRPr/>
              </a:pPr>
              <a:t>1/5/2018</a:t>
            </a:fld>
            <a:endParaRPr lang="en-US">
              <a:solidFill>
                <a:srgbClr val="D4D2D0">
                  <a:shade val="5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BBDEB7BE-8A1B-4FB8-A656-41BA28796771}"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588463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7E9DA03D-2790-4964-8B82-2424091A4392}" type="datetimeFigureOut">
              <a:rPr lang="en-US">
                <a:solidFill>
                  <a:srgbClr val="D4D2D0">
                    <a:shade val="50000"/>
                  </a:srgbClr>
                </a:solidFill>
              </a:rPr>
              <a:pPr>
                <a:defRPr/>
              </a:pPr>
              <a:t>1/5/2018</a:t>
            </a:fld>
            <a:endParaRPr lang="en-US">
              <a:solidFill>
                <a:srgbClr val="D4D2D0">
                  <a:shade val="50000"/>
                </a:srgb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08F48C57-50FA-4795-8437-2257D0D9B0EC}"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46588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79442DD-5253-4685-A67F-224FA50C26A5}" type="datetimeFigureOut">
              <a:rPr lang="en-US">
                <a:solidFill>
                  <a:srgbClr val="D4D2D0">
                    <a:shade val="50000"/>
                  </a:srgbClr>
                </a:solidFill>
              </a:rPr>
              <a:pPr>
                <a:defRPr/>
              </a:pPr>
              <a:t>1/5/2018</a:t>
            </a:fld>
            <a:endParaRPr lang="en-US">
              <a:solidFill>
                <a:srgbClr val="D4D2D0">
                  <a:shade val="5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1C1C1A4A-9C0D-4E6C-B8B0-2A81E187AFFD}"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858932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CDF9C2E-D43A-4293-B2F6-CBBFF4A82E14}" type="datetimeFigureOut">
              <a:rPr lang="en-US">
                <a:solidFill>
                  <a:srgbClr val="D4D2D0">
                    <a:shade val="50000"/>
                  </a:srgbClr>
                </a:solidFill>
              </a:rPr>
              <a:pPr>
                <a:defRPr/>
              </a:pPr>
              <a:t>1/5/2018</a:t>
            </a:fld>
            <a:endParaRPr lang="en-US">
              <a:solidFill>
                <a:srgbClr val="D4D2D0">
                  <a:shade val="5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AAC57DD4-B1B7-4989-B1E6-66315AE4A720}"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94794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E106E46-B8DC-4ED7-976A-256F447F3422}" type="slidenum">
              <a:rPr lang="en-US" altLang="en-US"/>
              <a:pPr/>
              <a:t>‹#›</a:t>
            </a:fld>
            <a:endParaRPr lang="en-US" altLang="en-US"/>
          </a:p>
        </p:txBody>
      </p:sp>
    </p:spTree>
    <p:extLst>
      <p:ext uri="{BB962C8B-B14F-4D97-AF65-F5344CB8AC3E}">
        <p14:creationId xmlns:p14="http://schemas.microsoft.com/office/powerpoint/2010/main" val="2448354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83B425E7-1DA3-4931-9E50-0B95057E56F3}" type="datetimeFigureOut">
              <a:rPr lang="en-US">
                <a:solidFill>
                  <a:srgbClr val="D4D2D0">
                    <a:shade val="50000"/>
                  </a:srgbClr>
                </a:solidFill>
              </a:rPr>
              <a:pPr>
                <a:defRPr/>
              </a:pPr>
              <a:t>1/5/2018</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4F0E44E5-4976-4242-8497-686A63F2003B}"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190300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697E7FF-8887-4CAA-AD5F-CA5012EEDAD2}" type="datetimeFigureOut">
              <a:rPr lang="en-US">
                <a:solidFill>
                  <a:srgbClr val="D4D2D0">
                    <a:shade val="50000"/>
                  </a:srgbClr>
                </a:solidFill>
              </a:rPr>
              <a:pPr>
                <a:defRPr/>
              </a:pPr>
              <a:t>1/5/2018</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0087010B-558C-4BFB-ABF1-5017A8A3A898}"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642976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0C1630C-7AEB-476B-A0C8-8DFCB824BB3B}" type="datetimeFigureOut">
              <a:rPr lang="en-US">
                <a:solidFill>
                  <a:srgbClr val="D4D2D0">
                    <a:shade val="50000"/>
                  </a:srgbClr>
                </a:solidFill>
              </a:rPr>
              <a:pPr>
                <a:defRPr/>
              </a:pPr>
              <a:t>1/5/2018</a:t>
            </a:fld>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670175C-197E-461C-B6C4-07B284F9A305}"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82550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BC904A5-7F00-49F2-86E4-6B66347C228E}" type="datetimeFigureOut">
              <a:rPr lang="en-US">
                <a:solidFill>
                  <a:srgbClr val="D4D2D0">
                    <a:shade val="50000"/>
                  </a:srgbClr>
                </a:solidFill>
              </a:rPr>
              <a:pPr>
                <a:defRPr/>
              </a:pPr>
              <a:t>1/5/2018</a:t>
            </a:fld>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7976B76F-A3C4-4A54-988F-035A6EEE6D0A}"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5898902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7F37F024-3DBC-4A53-BD45-5D8C56E61AF2}" type="datetimeFigureOut">
              <a:rPr lang="en-US">
                <a:solidFill>
                  <a:srgbClr val="D4D2D0">
                    <a:shade val="50000"/>
                  </a:srgbClr>
                </a:solidFill>
              </a:rPr>
              <a:pPr>
                <a:defRPr/>
              </a:pPr>
              <a:t>1/5/2018</a:t>
            </a:fld>
            <a:endParaRPr lang="en-US">
              <a:solidFill>
                <a:srgbClr val="D4D2D0">
                  <a:shade val="50000"/>
                </a:srgbClr>
              </a:solidFill>
            </a:endParaRPr>
          </a:p>
        </p:txBody>
      </p:sp>
      <p:sp>
        <p:nvSpPr>
          <p:cNvPr id="7" name="Footer Placeholder 18"/>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Slide Number Placeholder 26"/>
          <p:cNvSpPr>
            <a:spLocks noGrp="1"/>
          </p:cNvSpPr>
          <p:nvPr>
            <p:ph type="sldNum" sz="quarter" idx="12"/>
          </p:nvPr>
        </p:nvSpPr>
        <p:spPr/>
        <p:txBody>
          <a:bodyPr/>
          <a:lstStyle>
            <a:lvl1pPr>
              <a:defRPr/>
            </a:lvl1pPr>
          </a:lstStyle>
          <a:p>
            <a:pPr>
              <a:defRPr/>
            </a:pPr>
            <a:fld id="{AB1A09B9-6B15-42C7-A172-FB4753BA4C95}"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4225747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13F642C-3226-436B-9386-E42A6F09FC30}" type="datetimeFigureOut">
              <a:rPr lang="en-US">
                <a:solidFill>
                  <a:srgbClr val="D4D2D0">
                    <a:shade val="50000"/>
                  </a:srgbClr>
                </a:solidFill>
              </a:rPr>
              <a:pPr>
                <a:defRPr/>
              </a:pPr>
              <a:t>1/5/2018</a:t>
            </a:fld>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DEA85A4-CB52-46F3-965E-2FAA0B264224}"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767088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670BD4E0-CD49-46D6-A173-36B268FCA936}" type="datetimeFigureOut">
              <a:rPr lang="en-US">
                <a:solidFill>
                  <a:srgbClr val="D4D2D0">
                    <a:shade val="50000"/>
                  </a:srgbClr>
                </a:solidFill>
              </a:rPr>
              <a:pPr>
                <a:defRPr/>
              </a:pPr>
              <a:t>1/5/2018</a:t>
            </a:fld>
            <a:endParaRPr lang="en-US">
              <a:solidFill>
                <a:srgbClr val="D4D2D0">
                  <a:shade val="50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B37DF6E6-E0CD-48E5-ABA2-CCA318C9B7AA}"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29784278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476D4DF-F7C9-4986-ABC3-CEB01F4210AD}" type="datetimeFigureOut">
              <a:rPr lang="en-US">
                <a:solidFill>
                  <a:srgbClr val="D4D2D0">
                    <a:shade val="50000"/>
                  </a:srgbClr>
                </a:solidFill>
              </a:rPr>
              <a:pPr>
                <a:defRPr/>
              </a:pPr>
              <a:t>1/5/2018</a:t>
            </a:fld>
            <a:endParaRPr lang="en-US">
              <a:solidFill>
                <a:srgbClr val="D4D2D0">
                  <a:shade val="5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BBDEB7BE-8A1B-4FB8-A656-41BA28796771}"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1887162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7E9DA03D-2790-4964-8B82-2424091A4392}" type="datetimeFigureOut">
              <a:rPr lang="en-US">
                <a:solidFill>
                  <a:srgbClr val="D4D2D0">
                    <a:shade val="50000"/>
                  </a:srgbClr>
                </a:solidFill>
              </a:rPr>
              <a:pPr>
                <a:defRPr/>
              </a:pPr>
              <a:t>1/5/2018</a:t>
            </a:fld>
            <a:endParaRPr lang="en-US">
              <a:solidFill>
                <a:srgbClr val="D4D2D0">
                  <a:shade val="50000"/>
                </a:srgb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08F48C57-50FA-4795-8437-2257D0D9B0EC}"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714446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79442DD-5253-4685-A67F-224FA50C26A5}" type="datetimeFigureOut">
              <a:rPr lang="en-US">
                <a:solidFill>
                  <a:srgbClr val="D4D2D0">
                    <a:shade val="50000"/>
                  </a:srgbClr>
                </a:solidFill>
              </a:rPr>
              <a:pPr>
                <a:defRPr/>
              </a:pPr>
              <a:t>1/5/2018</a:t>
            </a:fld>
            <a:endParaRPr lang="en-US">
              <a:solidFill>
                <a:srgbClr val="D4D2D0">
                  <a:shade val="5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1C1C1A4A-9C0D-4E6C-B8B0-2A81E187AFFD}"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68082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5BADFB7-6D5E-4255-ABD2-3030D52EE6F7}" type="slidenum">
              <a:rPr lang="en-US" altLang="en-US"/>
              <a:pPr/>
              <a:t>‹#›</a:t>
            </a:fld>
            <a:endParaRPr lang="en-US" altLang="en-US"/>
          </a:p>
        </p:txBody>
      </p:sp>
    </p:spTree>
    <p:extLst>
      <p:ext uri="{BB962C8B-B14F-4D97-AF65-F5344CB8AC3E}">
        <p14:creationId xmlns:p14="http://schemas.microsoft.com/office/powerpoint/2010/main" val="17111923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CDF9C2E-D43A-4293-B2F6-CBBFF4A82E14}" type="datetimeFigureOut">
              <a:rPr lang="en-US">
                <a:solidFill>
                  <a:srgbClr val="D4D2D0">
                    <a:shade val="50000"/>
                  </a:srgbClr>
                </a:solidFill>
              </a:rPr>
              <a:pPr>
                <a:defRPr/>
              </a:pPr>
              <a:t>1/5/2018</a:t>
            </a:fld>
            <a:endParaRPr lang="en-US">
              <a:solidFill>
                <a:srgbClr val="D4D2D0">
                  <a:shade val="5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AAC57DD4-B1B7-4989-B1E6-66315AE4A720}"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723302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83B425E7-1DA3-4931-9E50-0B95057E56F3}" type="datetimeFigureOut">
              <a:rPr lang="en-US">
                <a:solidFill>
                  <a:srgbClr val="D4D2D0">
                    <a:shade val="50000"/>
                  </a:srgbClr>
                </a:solidFill>
              </a:rPr>
              <a:pPr>
                <a:defRPr/>
              </a:pPr>
              <a:t>1/5/2018</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4F0E44E5-4976-4242-8497-686A63F2003B}"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118354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697E7FF-8887-4CAA-AD5F-CA5012EEDAD2}" type="datetimeFigureOut">
              <a:rPr lang="en-US">
                <a:solidFill>
                  <a:srgbClr val="D4D2D0">
                    <a:shade val="50000"/>
                  </a:srgbClr>
                </a:solidFill>
              </a:rPr>
              <a:pPr>
                <a:defRPr/>
              </a:pPr>
              <a:t>1/5/2018</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0087010B-558C-4BFB-ABF1-5017A8A3A898}"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3641329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0C1630C-7AEB-476B-A0C8-8DFCB824BB3B}" type="datetimeFigureOut">
              <a:rPr lang="en-US">
                <a:solidFill>
                  <a:srgbClr val="D4D2D0">
                    <a:shade val="50000"/>
                  </a:srgbClr>
                </a:solidFill>
              </a:rPr>
              <a:pPr>
                <a:defRPr/>
              </a:pPr>
              <a:t>1/5/2018</a:t>
            </a:fld>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670175C-197E-461C-B6C4-07B284F9A305}"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811670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BC904A5-7F00-49F2-86E4-6B66347C228E}" type="datetimeFigureOut">
              <a:rPr lang="en-US">
                <a:solidFill>
                  <a:srgbClr val="D4D2D0">
                    <a:shade val="50000"/>
                  </a:srgbClr>
                </a:solidFill>
              </a:rPr>
              <a:pPr>
                <a:defRPr/>
              </a:pPr>
              <a:t>1/5/2018</a:t>
            </a:fld>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7976B76F-A3C4-4A54-988F-035A6EEE6D0A}"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0863605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7F37F024-3DBC-4A53-BD45-5D8C56E61AF2}" type="datetimeFigureOut">
              <a:rPr lang="en-US">
                <a:solidFill>
                  <a:srgbClr val="D4D2D0">
                    <a:shade val="50000"/>
                  </a:srgbClr>
                </a:solidFill>
              </a:rPr>
              <a:pPr>
                <a:defRPr/>
              </a:pPr>
              <a:t>1/5/2018</a:t>
            </a:fld>
            <a:endParaRPr lang="en-US">
              <a:solidFill>
                <a:srgbClr val="D4D2D0">
                  <a:shade val="50000"/>
                </a:srgbClr>
              </a:solidFill>
            </a:endParaRPr>
          </a:p>
        </p:txBody>
      </p:sp>
      <p:sp>
        <p:nvSpPr>
          <p:cNvPr id="7" name="Footer Placeholder 18"/>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Slide Number Placeholder 26"/>
          <p:cNvSpPr>
            <a:spLocks noGrp="1"/>
          </p:cNvSpPr>
          <p:nvPr>
            <p:ph type="sldNum" sz="quarter" idx="12"/>
          </p:nvPr>
        </p:nvSpPr>
        <p:spPr/>
        <p:txBody>
          <a:bodyPr/>
          <a:lstStyle>
            <a:lvl1pPr>
              <a:defRPr/>
            </a:lvl1pPr>
          </a:lstStyle>
          <a:p>
            <a:pPr>
              <a:defRPr/>
            </a:pPr>
            <a:fld id="{AB1A09B9-6B15-42C7-A172-FB4753BA4C95}"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83399298"/>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13F642C-3226-436B-9386-E42A6F09FC30}" type="datetimeFigureOut">
              <a:rPr lang="en-US">
                <a:solidFill>
                  <a:srgbClr val="D4D2D0">
                    <a:shade val="50000"/>
                  </a:srgbClr>
                </a:solidFill>
              </a:rPr>
              <a:pPr>
                <a:defRPr/>
              </a:pPr>
              <a:t>1/5/2018</a:t>
            </a:fld>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DEA85A4-CB52-46F3-965E-2FAA0B264224}"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297721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670BD4E0-CD49-46D6-A173-36B268FCA936}" type="datetimeFigureOut">
              <a:rPr lang="en-US">
                <a:solidFill>
                  <a:srgbClr val="D4D2D0">
                    <a:shade val="50000"/>
                  </a:srgbClr>
                </a:solidFill>
              </a:rPr>
              <a:pPr>
                <a:defRPr/>
              </a:pPr>
              <a:t>1/5/2018</a:t>
            </a:fld>
            <a:endParaRPr lang="en-US">
              <a:solidFill>
                <a:srgbClr val="D4D2D0">
                  <a:shade val="50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B37DF6E6-E0CD-48E5-ABA2-CCA318C9B7AA}"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46054625"/>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476D4DF-F7C9-4986-ABC3-CEB01F4210AD}" type="datetimeFigureOut">
              <a:rPr lang="en-US">
                <a:solidFill>
                  <a:srgbClr val="D4D2D0">
                    <a:shade val="50000"/>
                  </a:srgbClr>
                </a:solidFill>
              </a:rPr>
              <a:pPr>
                <a:defRPr/>
              </a:pPr>
              <a:t>1/5/2018</a:t>
            </a:fld>
            <a:endParaRPr lang="en-US">
              <a:solidFill>
                <a:srgbClr val="D4D2D0">
                  <a:shade val="5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BBDEB7BE-8A1B-4FB8-A656-41BA28796771}"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787004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7E9DA03D-2790-4964-8B82-2424091A4392}" type="datetimeFigureOut">
              <a:rPr lang="en-US">
                <a:solidFill>
                  <a:srgbClr val="D4D2D0">
                    <a:shade val="50000"/>
                  </a:srgbClr>
                </a:solidFill>
              </a:rPr>
              <a:pPr>
                <a:defRPr/>
              </a:pPr>
              <a:t>1/5/2018</a:t>
            </a:fld>
            <a:endParaRPr lang="en-US">
              <a:solidFill>
                <a:srgbClr val="D4D2D0">
                  <a:shade val="50000"/>
                </a:srgb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08F48C57-50FA-4795-8437-2257D0D9B0EC}"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88759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C9DA652-4EA5-46B9-85A6-AEA0FDEDA7D1}" type="slidenum">
              <a:rPr lang="en-US" altLang="en-US"/>
              <a:pPr/>
              <a:t>‹#›</a:t>
            </a:fld>
            <a:endParaRPr lang="en-US" altLang="en-US"/>
          </a:p>
        </p:txBody>
      </p:sp>
    </p:spTree>
    <p:extLst>
      <p:ext uri="{BB962C8B-B14F-4D97-AF65-F5344CB8AC3E}">
        <p14:creationId xmlns:p14="http://schemas.microsoft.com/office/powerpoint/2010/main" val="38099519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79442DD-5253-4685-A67F-224FA50C26A5}" type="datetimeFigureOut">
              <a:rPr lang="en-US">
                <a:solidFill>
                  <a:srgbClr val="D4D2D0">
                    <a:shade val="50000"/>
                  </a:srgbClr>
                </a:solidFill>
              </a:rPr>
              <a:pPr>
                <a:defRPr/>
              </a:pPr>
              <a:t>1/5/2018</a:t>
            </a:fld>
            <a:endParaRPr lang="en-US">
              <a:solidFill>
                <a:srgbClr val="D4D2D0">
                  <a:shade val="5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1C1C1A4A-9C0D-4E6C-B8B0-2A81E187AFFD}"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9626772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CDF9C2E-D43A-4293-B2F6-CBBFF4A82E14}" type="datetimeFigureOut">
              <a:rPr lang="en-US">
                <a:solidFill>
                  <a:srgbClr val="D4D2D0">
                    <a:shade val="50000"/>
                  </a:srgbClr>
                </a:solidFill>
              </a:rPr>
              <a:pPr>
                <a:defRPr/>
              </a:pPr>
              <a:t>1/5/2018</a:t>
            </a:fld>
            <a:endParaRPr lang="en-US">
              <a:solidFill>
                <a:srgbClr val="D4D2D0">
                  <a:shade val="5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AAC57DD4-B1B7-4989-B1E6-66315AE4A720}"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2646181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83B425E7-1DA3-4931-9E50-0B95057E56F3}" type="datetimeFigureOut">
              <a:rPr lang="en-US">
                <a:solidFill>
                  <a:srgbClr val="D4D2D0">
                    <a:shade val="50000"/>
                  </a:srgbClr>
                </a:solidFill>
              </a:rPr>
              <a:pPr>
                <a:defRPr/>
              </a:pPr>
              <a:t>1/5/2018</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4F0E44E5-4976-4242-8497-686A63F2003B}"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40173305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697E7FF-8887-4CAA-AD5F-CA5012EEDAD2}" type="datetimeFigureOut">
              <a:rPr lang="en-US">
                <a:solidFill>
                  <a:srgbClr val="D4D2D0">
                    <a:shade val="50000"/>
                  </a:srgbClr>
                </a:solidFill>
              </a:rPr>
              <a:pPr>
                <a:defRPr/>
              </a:pPr>
              <a:t>1/5/2018</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0087010B-558C-4BFB-ABF1-5017A8A3A898}"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631541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0C1630C-7AEB-476B-A0C8-8DFCB824BB3B}" type="datetimeFigureOut">
              <a:rPr lang="en-US">
                <a:solidFill>
                  <a:srgbClr val="D4D2D0">
                    <a:shade val="50000"/>
                  </a:srgbClr>
                </a:solidFill>
              </a:rPr>
              <a:pPr>
                <a:defRPr/>
              </a:pPr>
              <a:t>1/5/2018</a:t>
            </a:fld>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670175C-197E-461C-B6C4-07B284F9A305}"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0354446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BC904A5-7F00-49F2-86E4-6B66347C228E}" type="datetimeFigureOut">
              <a:rPr lang="en-US">
                <a:solidFill>
                  <a:srgbClr val="D4D2D0">
                    <a:shade val="50000"/>
                  </a:srgbClr>
                </a:solidFill>
              </a:rPr>
              <a:pPr>
                <a:defRPr/>
              </a:pPr>
              <a:t>1/5/2018</a:t>
            </a:fld>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7976B76F-A3C4-4A54-988F-035A6EEE6D0A}"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5124570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7F37F024-3DBC-4A53-BD45-5D8C56E61AF2}" type="datetimeFigureOut">
              <a:rPr lang="en-US">
                <a:solidFill>
                  <a:srgbClr val="D4D2D0">
                    <a:shade val="50000"/>
                  </a:srgbClr>
                </a:solidFill>
              </a:rPr>
              <a:pPr>
                <a:defRPr/>
              </a:pPr>
              <a:t>1/5/2018</a:t>
            </a:fld>
            <a:endParaRPr lang="en-US">
              <a:solidFill>
                <a:srgbClr val="D4D2D0">
                  <a:shade val="50000"/>
                </a:srgbClr>
              </a:solidFill>
            </a:endParaRPr>
          </a:p>
        </p:txBody>
      </p:sp>
      <p:sp>
        <p:nvSpPr>
          <p:cNvPr id="7" name="Footer Placeholder 18"/>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Slide Number Placeholder 26"/>
          <p:cNvSpPr>
            <a:spLocks noGrp="1"/>
          </p:cNvSpPr>
          <p:nvPr>
            <p:ph type="sldNum" sz="quarter" idx="12"/>
          </p:nvPr>
        </p:nvSpPr>
        <p:spPr/>
        <p:txBody>
          <a:bodyPr/>
          <a:lstStyle>
            <a:lvl1pPr>
              <a:defRPr/>
            </a:lvl1pPr>
          </a:lstStyle>
          <a:p>
            <a:pPr>
              <a:defRPr/>
            </a:pPr>
            <a:fld id="{AB1A09B9-6B15-42C7-A172-FB4753BA4C95}"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840745882"/>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13F642C-3226-436B-9386-E42A6F09FC30}" type="datetimeFigureOut">
              <a:rPr lang="en-US">
                <a:solidFill>
                  <a:srgbClr val="D4D2D0">
                    <a:shade val="50000"/>
                  </a:srgbClr>
                </a:solidFill>
              </a:rPr>
              <a:pPr>
                <a:defRPr/>
              </a:pPr>
              <a:t>1/5/2018</a:t>
            </a:fld>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DEA85A4-CB52-46F3-965E-2FAA0B264224}"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3199578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670BD4E0-CD49-46D6-A173-36B268FCA936}" type="datetimeFigureOut">
              <a:rPr lang="en-US">
                <a:solidFill>
                  <a:srgbClr val="D4D2D0">
                    <a:shade val="50000"/>
                  </a:srgbClr>
                </a:solidFill>
              </a:rPr>
              <a:pPr>
                <a:defRPr/>
              </a:pPr>
              <a:t>1/5/2018</a:t>
            </a:fld>
            <a:endParaRPr lang="en-US">
              <a:solidFill>
                <a:srgbClr val="D4D2D0">
                  <a:shade val="50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B37DF6E6-E0CD-48E5-ABA2-CCA318C9B7AA}"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824652148"/>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476D4DF-F7C9-4986-ABC3-CEB01F4210AD}" type="datetimeFigureOut">
              <a:rPr lang="en-US">
                <a:solidFill>
                  <a:srgbClr val="D4D2D0">
                    <a:shade val="50000"/>
                  </a:srgbClr>
                </a:solidFill>
              </a:rPr>
              <a:pPr>
                <a:defRPr/>
              </a:pPr>
              <a:t>1/5/2018</a:t>
            </a:fld>
            <a:endParaRPr lang="en-US">
              <a:solidFill>
                <a:srgbClr val="D4D2D0">
                  <a:shade val="5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BBDEB7BE-8A1B-4FB8-A656-41BA28796771}"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971794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4D53985-EF9A-42C9-9D71-903FCAC07D60}" type="slidenum">
              <a:rPr lang="en-US" altLang="en-US"/>
              <a:pPr/>
              <a:t>‹#›</a:t>
            </a:fld>
            <a:endParaRPr lang="en-US" altLang="en-US"/>
          </a:p>
        </p:txBody>
      </p:sp>
    </p:spTree>
    <p:extLst>
      <p:ext uri="{BB962C8B-B14F-4D97-AF65-F5344CB8AC3E}">
        <p14:creationId xmlns:p14="http://schemas.microsoft.com/office/powerpoint/2010/main" val="5217537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7E9DA03D-2790-4964-8B82-2424091A4392}" type="datetimeFigureOut">
              <a:rPr lang="en-US">
                <a:solidFill>
                  <a:srgbClr val="D4D2D0">
                    <a:shade val="50000"/>
                  </a:srgbClr>
                </a:solidFill>
              </a:rPr>
              <a:pPr>
                <a:defRPr/>
              </a:pPr>
              <a:t>1/5/2018</a:t>
            </a:fld>
            <a:endParaRPr lang="en-US">
              <a:solidFill>
                <a:srgbClr val="D4D2D0">
                  <a:shade val="50000"/>
                </a:srgb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08F48C57-50FA-4795-8437-2257D0D9B0EC}"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9368475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79442DD-5253-4685-A67F-224FA50C26A5}" type="datetimeFigureOut">
              <a:rPr lang="en-US">
                <a:solidFill>
                  <a:srgbClr val="D4D2D0">
                    <a:shade val="50000"/>
                  </a:srgbClr>
                </a:solidFill>
              </a:rPr>
              <a:pPr>
                <a:defRPr/>
              </a:pPr>
              <a:t>1/5/2018</a:t>
            </a:fld>
            <a:endParaRPr lang="en-US">
              <a:solidFill>
                <a:srgbClr val="D4D2D0">
                  <a:shade val="5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1C1C1A4A-9C0D-4E6C-B8B0-2A81E187AFFD}"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8725687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CDF9C2E-D43A-4293-B2F6-CBBFF4A82E14}" type="datetimeFigureOut">
              <a:rPr lang="en-US">
                <a:solidFill>
                  <a:srgbClr val="D4D2D0">
                    <a:shade val="50000"/>
                  </a:srgbClr>
                </a:solidFill>
              </a:rPr>
              <a:pPr>
                <a:defRPr/>
              </a:pPr>
              <a:t>1/5/2018</a:t>
            </a:fld>
            <a:endParaRPr lang="en-US">
              <a:solidFill>
                <a:srgbClr val="D4D2D0">
                  <a:shade val="5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AAC57DD4-B1B7-4989-B1E6-66315AE4A720}"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2634041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83B425E7-1DA3-4931-9E50-0B95057E56F3}" type="datetimeFigureOut">
              <a:rPr lang="en-US">
                <a:solidFill>
                  <a:srgbClr val="D4D2D0">
                    <a:shade val="50000"/>
                  </a:srgbClr>
                </a:solidFill>
              </a:rPr>
              <a:pPr>
                <a:defRPr/>
              </a:pPr>
              <a:t>1/5/2018</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4F0E44E5-4976-4242-8497-686A63F2003B}"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0172531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697E7FF-8887-4CAA-AD5F-CA5012EEDAD2}" type="datetimeFigureOut">
              <a:rPr lang="en-US">
                <a:solidFill>
                  <a:srgbClr val="D4D2D0">
                    <a:shade val="50000"/>
                  </a:srgbClr>
                </a:solidFill>
              </a:rPr>
              <a:pPr>
                <a:defRPr/>
              </a:pPr>
              <a:t>1/5/2018</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0087010B-558C-4BFB-ABF1-5017A8A3A898}"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872339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0C1630C-7AEB-476B-A0C8-8DFCB824BB3B}" type="datetimeFigureOut">
              <a:rPr lang="en-US">
                <a:solidFill>
                  <a:srgbClr val="D4D2D0">
                    <a:shade val="50000"/>
                  </a:srgbClr>
                </a:solidFill>
              </a:rPr>
              <a:pPr>
                <a:defRPr/>
              </a:pPr>
              <a:t>1/5/2018</a:t>
            </a:fld>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670175C-197E-461C-B6C4-07B284F9A305}"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3738211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BC904A5-7F00-49F2-86E4-6B66347C228E}" type="datetimeFigureOut">
              <a:rPr lang="en-US">
                <a:solidFill>
                  <a:srgbClr val="D4D2D0">
                    <a:shade val="50000"/>
                  </a:srgbClr>
                </a:solidFill>
              </a:rPr>
              <a:pPr>
                <a:defRPr/>
              </a:pPr>
              <a:t>1/5/2018</a:t>
            </a:fld>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7976B76F-A3C4-4A54-988F-035A6EEE6D0A}"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9407190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7F37F024-3DBC-4A53-BD45-5D8C56E61AF2}" type="datetimeFigureOut">
              <a:rPr lang="en-US">
                <a:solidFill>
                  <a:srgbClr val="D4D2D0">
                    <a:shade val="50000"/>
                  </a:srgbClr>
                </a:solidFill>
              </a:rPr>
              <a:pPr>
                <a:defRPr/>
              </a:pPr>
              <a:t>1/5/2018</a:t>
            </a:fld>
            <a:endParaRPr lang="en-US">
              <a:solidFill>
                <a:srgbClr val="D4D2D0">
                  <a:shade val="50000"/>
                </a:srgbClr>
              </a:solidFill>
            </a:endParaRPr>
          </a:p>
        </p:txBody>
      </p:sp>
      <p:sp>
        <p:nvSpPr>
          <p:cNvPr id="7" name="Footer Placeholder 18"/>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Slide Number Placeholder 26"/>
          <p:cNvSpPr>
            <a:spLocks noGrp="1"/>
          </p:cNvSpPr>
          <p:nvPr>
            <p:ph type="sldNum" sz="quarter" idx="12"/>
          </p:nvPr>
        </p:nvSpPr>
        <p:spPr/>
        <p:txBody>
          <a:bodyPr/>
          <a:lstStyle>
            <a:lvl1pPr>
              <a:defRPr/>
            </a:lvl1pPr>
          </a:lstStyle>
          <a:p>
            <a:pPr>
              <a:defRPr/>
            </a:pPr>
            <a:fld id="{AB1A09B9-6B15-42C7-A172-FB4753BA4C95}"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672551613"/>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13F642C-3226-436B-9386-E42A6F09FC30}" type="datetimeFigureOut">
              <a:rPr lang="en-US">
                <a:solidFill>
                  <a:srgbClr val="D4D2D0">
                    <a:shade val="50000"/>
                  </a:srgbClr>
                </a:solidFill>
              </a:rPr>
              <a:pPr>
                <a:defRPr/>
              </a:pPr>
              <a:t>1/5/2018</a:t>
            </a:fld>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DEA85A4-CB52-46F3-965E-2FAA0B264224}"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0737156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670BD4E0-CD49-46D6-A173-36B268FCA936}" type="datetimeFigureOut">
              <a:rPr lang="en-US">
                <a:solidFill>
                  <a:srgbClr val="D4D2D0">
                    <a:shade val="50000"/>
                  </a:srgbClr>
                </a:solidFill>
              </a:rPr>
              <a:pPr>
                <a:defRPr/>
              </a:pPr>
              <a:t>1/5/2018</a:t>
            </a:fld>
            <a:endParaRPr lang="en-US">
              <a:solidFill>
                <a:srgbClr val="D4D2D0">
                  <a:shade val="50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B37DF6E6-E0CD-48E5-ABA2-CCA318C9B7AA}"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58848714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ECFF080-52B9-4063-BB9F-A719C6C12D16}" type="slidenum">
              <a:rPr lang="en-US" altLang="en-US"/>
              <a:pPr/>
              <a:t>‹#›</a:t>
            </a:fld>
            <a:endParaRPr lang="en-US" altLang="en-US"/>
          </a:p>
        </p:txBody>
      </p:sp>
    </p:spTree>
    <p:extLst>
      <p:ext uri="{BB962C8B-B14F-4D97-AF65-F5344CB8AC3E}">
        <p14:creationId xmlns:p14="http://schemas.microsoft.com/office/powerpoint/2010/main" val="38262899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476D4DF-F7C9-4986-ABC3-CEB01F4210AD}" type="datetimeFigureOut">
              <a:rPr lang="en-US">
                <a:solidFill>
                  <a:srgbClr val="D4D2D0">
                    <a:shade val="50000"/>
                  </a:srgbClr>
                </a:solidFill>
              </a:rPr>
              <a:pPr>
                <a:defRPr/>
              </a:pPr>
              <a:t>1/5/2018</a:t>
            </a:fld>
            <a:endParaRPr lang="en-US">
              <a:solidFill>
                <a:srgbClr val="D4D2D0">
                  <a:shade val="5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BBDEB7BE-8A1B-4FB8-A656-41BA28796771}"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8859625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7E9DA03D-2790-4964-8B82-2424091A4392}" type="datetimeFigureOut">
              <a:rPr lang="en-US">
                <a:solidFill>
                  <a:srgbClr val="D4D2D0">
                    <a:shade val="50000"/>
                  </a:srgbClr>
                </a:solidFill>
              </a:rPr>
              <a:pPr>
                <a:defRPr/>
              </a:pPr>
              <a:t>1/5/2018</a:t>
            </a:fld>
            <a:endParaRPr lang="en-US">
              <a:solidFill>
                <a:srgbClr val="D4D2D0">
                  <a:shade val="50000"/>
                </a:srgb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08F48C57-50FA-4795-8437-2257D0D9B0EC}"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4109672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79442DD-5253-4685-A67F-224FA50C26A5}" type="datetimeFigureOut">
              <a:rPr lang="en-US">
                <a:solidFill>
                  <a:srgbClr val="D4D2D0">
                    <a:shade val="50000"/>
                  </a:srgbClr>
                </a:solidFill>
              </a:rPr>
              <a:pPr>
                <a:defRPr/>
              </a:pPr>
              <a:t>1/5/2018</a:t>
            </a:fld>
            <a:endParaRPr lang="en-US">
              <a:solidFill>
                <a:srgbClr val="D4D2D0">
                  <a:shade val="5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1C1C1A4A-9C0D-4E6C-B8B0-2A81E187AFFD}"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0759346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CDF9C2E-D43A-4293-B2F6-CBBFF4A82E14}" type="datetimeFigureOut">
              <a:rPr lang="en-US">
                <a:solidFill>
                  <a:srgbClr val="D4D2D0">
                    <a:shade val="50000"/>
                  </a:srgbClr>
                </a:solidFill>
              </a:rPr>
              <a:pPr>
                <a:defRPr/>
              </a:pPr>
              <a:t>1/5/2018</a:t>
            </a:fld>
            <a:endParaRPr lang="en-US">
              <a:solidFill>
                <a:srgbClr val="D4D2D0">
                  <a:shade val="5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AAC57DD4-B1B7-4989-B1E6-66315AE4A720}"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48412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83B425E7-1DA3-4931-9E50-0B95057E56F3}" type="datetimeFigureOut">
              <a:rPr lang="en-US">
                <a:solidFill>
                  <a:srgbClr val="D4D2D0">
                    <a:shade val="50000"/>
                  </a:srgbClr>
                </a:solidFill>
              </a:rPr>
              <a:pPr>
                <a:defRPr/>
              </a:pPr>
              <a:t>1/5/2018</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4F0E44E5-4976-4242-8497-686A63F2003B}"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9092066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697E7FF-8887-4CAA-AD5F-CA5012EEDAD2}" type="datetimeFigureOut">
              <a:rPr lang="en-US">
                <a:solidFill>
                  <a:srgbClr val="D4D2D0">
                    <a:shade val="50000"/>
                  </a:srgbClr>
                </a:solidFill>
              </a:rPr>
              <a:pPr>
                <a:defRPr/>
              </a:pPr>
              <a:t>1/5/2018</a:t>
            </a:fld>
            <a:endParaRPr lang="en-US">
              <a:solidFill>
                <a:srgbClr val="D4D2D0">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0087010B-558C-4BFB-ABF1-5017A8A3A898}"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8296138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0C1630C-7AEB-476B-A0C8-8DFCB824BB3B}" type="datetimeFigureOut">
              <a:rPr lang="en-US">
                <a:solidFill>
                  <a:srgbClr val="D4D2D0">
                    <a:shade val="50000"/>
                  </a:srgbClr>
                </a:solidFill>
              </a:rPr>
              <a:pPr>
                <a:defRPr/>
              </a:pPr>
              <a:t>1/5/2018</a:t>
            </a:fld>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670175C-197E-461C-B6C4-07B284F9A305}"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9809858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BC904A5-7F00-49F2-86E4-6B66347C228E}" type="datetimeFigureOut">
              <a:rPr lang="en-US">
                <a:solidFill>
                  <a:srgbClr val="D4D2D0">
                    <a:shade val="50000"/>
                  </a:srgbClr>
                </a:solidFill>
              </a:rPr>
              <a:pPr>
                <a:defRPr/>
              </a:pPr>
              <a:t>1/5/2018</a:t>
            </a:fld>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7976B76F-A3C4-4A54-988F-035A6EEE6D0A}"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5575721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Freeform 2"/>
          <p:cNvSpPr>
            <a:spLocks/>
          </p:cNvSpPr>
          <p:nvPr/>
        </p:nvSpPr>
        <p:spPr bwMode="gray">
          <a:xfrm>
            <a:off x="690563" y="3340100"/>
            <a:ext cx="7653337" cy="485775"/>
          </a:xfrm>
          <a:custGeom>
            <a:avLst/>
            <a:gdLst>
              <a:gd name="T0" fmla="*/ 163 w 4128"/>
              <a:gd name="T1" fmla="*/ 200 h 479"/>
              <a:gd name="T2" fmla="*/ 4128 w 4128"/>
              <a:gd name="T3" fmla="*/ 200 h 479"/>
              <a:gd name="T4" fmla="*/ 4128 w 4128"/>
              <a:gd name="T5" fmla="*/ 429 h 479"/>
              <a:gd name="T6" fmla="*/ 0 w 4128"/>
              <a:gd name="T7" fmla="*/ 441 h 479"/>
              <a:gd name="T8" fmla="*/ 163 w 4128"/>
              <a:gd name="T9" fmla="*/ 200 h 479"/>
            </a:gdLst>
            <a:ahLst/>
            <a:cxnLst>
              <a:cxn ang="0">
                <a:pos x="T0" y="T1"/>
              </a:cxn>
              <a:cxn ang="0">
                <a:pos x="T2" y="T3"/>
              </a:cxn>
              <a:cxn ang="0">
                <a:pos x="T4" y="T5"/>
              </a:cxn>
              <a:cxn ang="0">
                <a:pos x="T6" y="T7"/>
              </a:cxn>
              <a:cxn ang="0">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hangingPunct="0"/>
            <a:endParaRPr lang="en-US" sz="2400">
              <a:solidFill>
                <a:srgbClr val="333333"/>
              </a:solidFill>
              <a:latin typeface="Times New Roman" pitchFamily="18" charset="0"/>
            </a:endParaRPr>
          </a:p>
        </p:txBody>
      </p:sp>
      <p:sp>
        <p:nvSpPr>
          <p:cNvPr id="3075" name="Rectangle 3"/>
          <p:cNvSpPr>
            <a:spLocks noGrp="1" noChangeArrowheads="1"/>
          </p:cNvSpPr>
          <p:nvPr>
            <p:ph type="ctrTitle"/>
          </p:nvPr>
        </p:nvSpPr>
        <p:spPr>
          <a:xfrm>
            <a:off x="685800" y="2286000"/>
            <a:ext cx="7772400" cy="1143000"/>
          </a:xfrm>
        </p:spPr>
        <p:txBody>
          <a:bodyPr/>
          <a:lstStyle>
            <a:lvl1pPr>
              <a:defRPr/>
            </a:lvl1pPr>
          </a:lstStyle>
          <a:p>
            <a:pPr lvl="0"/>
            <a:r>
              <a:rPr lang="en-US" altLang="en-US" noProof="0" smtClean="0"/>
              <a:t>Click to edit Master title style</a:t>
            </a:r>
          </a:p>
        </p:txBody>
      </p:sp>
      <p:sp>
        <p:nvSpPr>
          <p:cNvPr id="3076"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pPr lvl="0"/>
            <a:r>
              <a:rPr lang="en-US" altLang="en-US" noProof="0" smtClean="0"/>
              <a:t>Click to edit Master subtitle style</a:t>
            </a:r>
          </a:p>
        </p:txBody>
      </p:sp>
      <p:sp>
        <p:nvSpPr>
          <p:cNvPr id="3077" name="Rectangle 5"/>
          <p:cNvSpPr>
            <a:spLocks noGrp="1" noChangeArrowheads="1"/>
          </p:cNvSpPr>
          <p:nvPr>
            <p:ph type="dt" sz="half" idx="2"/>
          </p:nvPr>
        </p:nvSpPr>
        <p:spPr/>
        <p:txBody>
          <a:bodyPr/>
          <a:lstStyle>
            <a:lvl1pPr>
              <a:defRPr>
                <a:solidFill>
                  <a:srgbClr val="578963"/>
                </a:solidFill>
              </a:defRPr>
            </a:lvl1pPr>
          </a:lstStyle>
          <a:p>
            <a:endParaRPr lang="en-US" altLang="en-US"/>
          </a:p>
        </p:txBody>
      </p:sp>
      <p:sp>
        <p:nvSpPr>
          <p:cNvPr id="3078" name="Rectangle 6"/>
          <p:cNvSpPr>
            <a:spLocks noGrp="1" noChangeArrowheads="1"/>
          </p:cNvSpPr>
          <p:nvPr>
            <p:ph type="ftr" sz="quarter" idx="3"/>
          </p:nvPr>
        </p:nvSpPr>
        <p:spPr/>
        <p:txBody>
          <a:bodyPr/>
          <a:lstStyle>
            <a:lvl1pPr>
              <a:defRPr>
                <a:solidFill>
                  <a:srgbClr val="578963"/>
                </a:solidFill>
              </a:defRPr>
            </a:lvl1pPr>
          </a:lstStyle>
          <a:p>
            <a:endParaRPr lang="en-US" altLang="en-US"/>
          </a:p>
        </p:txBody>
      </p:sp>
      <p:sp>
        <p:nvSpPr>
          <p:cNvPr id="3079" name="Rectangle 7"/>
          <p:cNvSpPr>
            <a:spLocks noGrp="1" noChangeArrowheads="1"/>
          </p:cNvSpPr>
          <p:nvPr>
            <p:ph type="sldNum" sz="quarter" idx="4"/>
          </p:nvPr>
        </p:nvSpPr>
        <p:spPr/>
        <p:txBody>
          <a:bodyPr/>
          <a:lstStyle>
            <a:lvl1pPr>
              <a:defRPr>
                <a:solidFill>
                  <a:srgbClr val="578963"/>
                </a:solidFill>
              </a:defRPr>
            </a:lvl1pPr>
          </a:lstStyle>
          <a:p>
            <a:fld id="{B4E918BA-A5A2-4B00-B500-4AB0DFEF9CEF}" type="slidenum">
              <a:rPr lang="en-US" altLang="en-US"/>
              <a:pPr/>
              <a:t>‹#›</a:t>
            </a:fld>
            <a:endParaRPr lang="en-US" altLang="en-US"/>
          </a:p>
        </p:txBody>
      </p:sp>
    </p:spTree>
    <p:extLst>
      <p:ext uri="{BB962C8B-B14F-4D97-AF65-F5344CB8AC3E}">
        <p14:creationId xmlns:p14="http://schemas.microsoft.com/office/powerpoint/2010/main" val="26684737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578963"/>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578963"/>
              </a:solidFill>
            </a:endParaRPr>
          </a:p>
        </p:txBody>
      </p:sp>
      <p:sp>
        <p:nvSpPr>
          <p:cNvPr id="6" name="Slide Number Placeholder 5"/>
          <p:cNvSpPr>
            <a:spLocks noGrp="1"/>
          </p:cNvSpPr>
          <p:nvPr>
            <p:ph type="sldNum" sz="quarter" idx="12"/>
          </p:nvPr>
        </p:nvSpPr>
        <p:spPr/>
        <p:txBody>
          <a:bodyPr/>
          <a:lstStyle>
            <a:lvl1pPr>
              <a:defRPr/>
            </a:lvl1pPr>
          </a:lstStyle>
          <a:p>
            <a:fld id="{04C355E0-B131-4323-BA63-DF8F8A799DF7}" type="slidenum">
              <a:rPr lang="en-US" altLang="en-US">
                <a:solidFill>
                  <a:srgbClr val="578963"/>
                </a:solidFill>
              </a:rPr>
              <a:pPr/>
              <a:t>‹#›</a:t>
            </a:fld>
            <a:endParaRPr lang="en-US" altLang="en-US">
              <a:solidFill>
                <a:srgbClr val="578963"/>
              </a:solidFill>
            </a:endParaRPr>
          </a:p>
        </p:txBody>
      </p:sp>
    </p:spTree>
    <p:extLst>
      <p:ext uri="{BB962C8B-B14F-4D97-AF65-F5344CB8AC3E}">
        <p14:creationId xmlns:p14="http://schemas.microsoft.com/office/powerpoint/2010/main" val="283972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5DBB1F9-2D20-405B-AEDC-C774F40D0383}" type="slidenum">
              <a:rPr lang="en-US" altLang="en-US"/>
              <a:pPr/>
              <a:t>‹#›</a:t>
            </a:fld>
            <a:endParaRPr lang="en-US" altLang="en-US"/>
          </a:p>
        </p:txBody>
      </p:sp>
    </p:spTree>
    <p:extLst>
      <p:ext uri="{BB962C8B-B14F-4D97-AF65-F5344CB8AC3E}">
        <p14:creationId xmlns:p14="http://schemas.microsoft.com/office/powerpoint/2010/main" val="17220706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578963"/>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578963"/>
              </a:solidFill>
            </a:endParaRPr>
          </a:p>
        </p:txBody>
      </p:sp>
      <p:sp>
        <p:nvSpPr>
          <p:cNvPr id="6" name="Slide Number Placeholder 5"/>
          <p:cNvSpPr>
            <a:spLocks noGrp="1"/>
          </p:cNvSpPr>
          <p:nvPr>
            <p:ph type="sldNum" sz="quarter" idx="12"/>
          </p:nvPr>
        </p:nvSpPr>
        <p:spPr/>
        <p:txBody>
          <a:bodyPr/>
          <a:lstStyle>
            <a:lvl1pPr>
              <a:defRPr/>
            </a:lvl1pPr>
          </a:lstStyle>
          <a:p>
            <a:fld id="{ABEA3CF6-D93D-4B40-9EBD-CE4C8F50B34A}" type="slidenum">
              <a:rPr lang="en-US" altLang="en-US">
                <a:solidFill>
                  <a:srgbClr val="578963"/>
                </a:solidFill>
              </a:rPr>
              <a:pPr/>
              <a:t>‹#›</a:t>
            </a:fld>
            <a:endParaRPr lang="en-US" altLang="en-US">
              <a:solidFill>
                <a:srgbClr val="578963"/>
              </a:solidFill>
            </a:endParaRPr>
          </a:p>
        </p:txBody>
      </p:sp>
    </p:spTree>
    <p:extLst>
      <p:ext uri="{BB962C8B-B14F-4D97-AF65-F5344CB8AC3E}">
        <p14:creationId xmlns:p14="http://schemas.microsoft.com/office/powerpoint/2010/main" val="16878406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578963"/>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578963"/>
              </a:solidFill>
            </a:endParaRPr>
          </a:p>
        </p:txBody>
      </p:sp>
      <p:sp>
        <p:nvSpPr>
          <p:cNvPr id="7" name="Slide Number Placeholder 6"/>
          <p:cNvSpPr>
            <a:spLocks noGrp="1"/>
          </p:cNvSpPr>
          <p:nvPr>
            <p:ph type="sldNum" sz="quarter" idx="12"/>
          </p:nvPr>
        </p:nvSpPr>
        <p:spPr/>
        <p:txBody>
          <a:bodyPr/>
          <a:lstStyle>
            <a:lvl1pPr>
              <a:defRPr/>
            </a:lvl1pPr>
          </a:lstStyle>
          <a:p>
            <a:fld id="{086F5CF7-38CB-4B5D-A88B-D624CA4ABA5F}" type="slidenum">
              <a:rPr lang="en-US" altLang="en-US">
                <a:solidFill>
                  <a:srgbClr val="578963"/>
                </a:solidFill>
              </a:rPr>
              <a:pPr/>
              <a:t>‹#›</a:t>
            </a:fld>
            <a:endParaRPr lang="en-US" altLang="en-US">
              <a:solidFill>
                <a:srgbClr val="578963"/>
              </a:solidFill>
            </a:endParaRPr>
          </a:p>
        </p:txBody>
      </p:sp>
    </p:spTree>
    <p:extLst>
      <p:ext uri="{BB962C8B-B14F-4D97-AF65-F5344CB8AC3E}">
        <p14:creationId xmlns:p14="http://schemas.microsoft.com/office/powerpoint/2010/main" val="7800345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578963"/>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578963"/>
              </a:solidFill>
            </a:endParaRPr>
          </a:p>
        </p:txBody>
      </p:sp>
      <p:sp>
        <p:nvSpPr>
          <p:cNvPr id="9" name="Slide Number Placeholder 8"/>
          <p:cNvSpPr>
            <a:spLocks noGrp="1"/>
          </p:cNvSpPr>
          <p:nvPr>
            <p:ph type="sldNum" sz="quarter" idx="12"/>
          </p:nvPr>
        </p:nvSpPr>
        <p:spPr/>
        <p:txBody>
          <a:bodyPr/>
          <a:lstStyle>
            <a:lvl1pPr>
              <a:defRPr/>
            </a:lvl1pPr>
          </a:lstStyle>
          <a:p>
            <a:fld id="{5FC8146B-69FD-48A7-B8D3-146B6D6EA2C4}" type="slidenum">
              <a:rPr lang="en-US" altLang="en-US">
                <a:solidFill>
                  <a:srgbClr val="578963"/>
                </a:solidFill>
              </a:rPr>
              <a:pPr/>
              <a:t>‹#›</a:t>
            </a:fld>
            <a:endParaRPr lang="en-US" altLang="en-US">
              <a:solidFill>
                <a:srgbClr val="578963"/>
              </a:solidFill>
            </a:endParaRPr>
          </a:p>
        </p:txBody>
      </p:sp>
    </p:spTree>
    <p:extLst>
      <p:ext uri="{BB962C8B-B14F-4D97-AF65-F5344CB8AC3E}">
        <p14:creationId xmlns:p14="http://schemas.microsoft.com/office/powerpoint/2010/main" val="27629770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578963"/>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578963"/>
              </a:solidFill>
            </a:endParaRPr>
          </a:p>
        </p:txBody>
      </p:sp>
      <p:sp>
        <p:nvSpPr>
          <p:cNvPr id="5" name="Slide Number Placeholder 4"/>
          <p:cNvSpPr>
            <a:spLocks noGrp="1"/>
          </p:cNvSpPr>
          <p:nvPr>
            <p:ph type="sldNum" sz="quarter" idx="12"/>
          </p:nvPr>
        </p:nvSpPr>
        <p:spPr/>
        <p:txBody>
          <a:bodyPr/>
          <a:lstStyle>
            <a:lvl1pPr>
              <a:defRPr/>
            </a:lvl1pPr>
          </a:lstStyle>
          <a:p>
            <a:fld id="{AD759743-8615-49C9-B663-A76FFBCD5E28}" type="slidenum">
              <a:rPr lang="en-US" altLang="en-US">
                <a:solidFill>
                  <a:srgbClr val="578963"/>
                </a:solidFill>
              </a:rPr>
              <a:pPr/>
              <a:t>‹#›</a:t>
            </a:fld>
            <a:endParaRPr lang="en-US" altLang="en-US">
              <a:solidFill>
                <a:srgbClr val="578963"/>
              </a:solidFill>
            </a:endParaRPr>
          </a:p>
        </p:txBody>
      </p:sp>
    </p:spTree>
    <p:extLst>
      <p:ext uri="{BB962C8B-B14F-4D97-AF65-F5344CB8AC3E}">
        <p14:creationId xmlns:p14="http://schemas.microsoft.com/office/powerpoint/2010/main" val="31550644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578963"/>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578963"/>
              </a:solidFill>
            </a:endParaRPr>
          </a:p>
        </p:txBody>
      </p:sp>
      <p:sp>
        <p:nvSpPr>
          <p:cNvPr id="4" name="Slide Number Placeholder 3"/>
          <p:cNvSpPr>
            <a:spLocks noGrp="1"/>
          </p:cNvSpPr>
          <p:nvPr>
            <p:ph type="sldNum" sz="quarter" idx="12"/>
          </p:nvPr>
        </p:nvSpPr>
        <p:spPr/>
        <p:txBody>
          <a:bodyPr/>
          <a:lstStyle>
            <a:lvl1pPr>
              <a:defRPr/>
            </a:lvl1pPr>
          </a:lstStyle>
          <a:p>
            <a:fld id="{30DE5597-35E4-423E-870D-69646D1BDD57}" type="slidenum">
              <a:rPr lang="en-US" altLang="en-US">
                <a:solidFill>
                  <a:srgbClr val="578963"/>
                </a:solidFill>
              </a:rPr>
              <a:pPr/>
              <a:t>‹#›</a:t>
            </a:fld>
            <a:endParaRPr lang="en-US" altLang="en-US">
              <a:solidFill>
                <a:srgbClr val="578963"/>
              </a:solidFill>
            </a:endParaRPr>
          </a:p>
        </p:txBody>
      </p:sp>
    </p:spTree>
    <p:extLst>
      <p:ext uri="{BB962C8B-B14F-4D97-AF65-F5344CB8AC3E}">
        <p14:creationId xmlns:p14="http://schemas.microsoft.com/office/powerpoint/2010/main" val="29375488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578963"/>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578963"/>
              </a:solidFill>
            </a:endParaRPr>
          </a:p>
        </p:txBody>
      </p:sp>
      <p:sp>
        <p:nvSpPr>
          <p:cNvPr id="7" name="Slide Number Placeholder 6"/>
          <p:cNvSpPr>
            <a:spLocks noGrp="1"/>
          </p:cNvSpPr>
          <p:nvPr>
            <p:ph type="sldNum" sz="quarter" idx="12"/>
          </p:nvPr>
        </p:nvSpPr>
        <p:spPr/>
        <p:txBody>
          <a:bodyPr/>
          <a:lstStyle>
            <a:lvl1pPr>
              <a:defRPr/>
            </a:lvl1pPr>
          </a:lstStyle>
          <a:p>
            <a:fld id="{4671C7BC-3D77-4AB6-A682-4E45796B37A0}" type="slidenum">
              <a:rPr lang="en-US" altLang="en-US">
                <a:solidFill>
                  <a:srgbClr val="578963"/>
                </a:solidFill>
              </a:rPr>
              <a:pPr/>
              <a:t>‹#›</a:t>
            </a:fld>
            <a:endParaRPr lang="en-US" altLang="en-US">
              <a:solidFill>
                <a:srgbClr val="578963"/>
              </a:solidFill>
            </a:endParaRPr>
          </a:p>
        </p:txBody>
      </p:sp>
    </p:spTree>
    <p:extLst>
      <p:ext uri="{BB962C8B-B14F-4D97-AF65-F5344CB8AC3E}">
        <p14:creationId xmlns:p14="http://schemas.microsoft.com/office/powerpoint/2010/main" val="15260778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578963"/>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578963"/>
              </a:solidFill>
            </a:endParaRPr>
          </a:p>
        </p:txBody>
      </p:sp>
      <p:sp>
        <p:nvSpPr>
          <p:cNvPr id="7" name="Slide Number Placeholder 6"/>
          <p:cNvSpPr>
            <a:spLocks noGrp="1"/>
          </p:cNvSpPr>
          <p:nvPr>
            <p:ph type="sldNum" sz="quarter" idx="12"/>
          </p:nvPr>
        </p:nvSpPr>
        <p:spPr/>
        <p:txBody>
          <a:bodyPr/>
          <a:lstStyle>
            <a:lvl1pPr>
              <a:defRPr/>
            </a:lvl1pPr>
          </a:lstStyle>
          <a:p>
            <a:fld id="{B7A37B70-5423-4A2E-96DE-C5F606F5E133}" type="slidenum">
              <a:rPr lang="en-US" altLang="en-US">
                <a:solidFill>
                  <a:srgbClr val="578963"/>
                </a:solidFill>
              </a:rPr>
              <a:pPr/>
              <a:t>‹#›</a:t>
            </a:fld>
            <a:endParaRPr lang="en-US" altLang="en-US">
              <a:solidFill>
                <a:srgbClr val="578963"/>
              </a:solidFill>
            </a:endParaRPr>
          </a:p>
        </p:txBody>
      </p:sp>
    </p:spTree>
    <p:extLst>
      <p:ext uri="{BB962C8B-B14F-4D97-AF65-F5344CB8AC3E}">
        <p14:creationId xmlns:p14="http://schemas.microsoft.com/office/powerpoint/2010/main" val="26687121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578963"/>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578963"/>
              </a:solidFill>
            </a:endParaRPr>
          </a:p>
        </p:txBody>
      </p:sp>
      <p:sp>
        <p:nvSpPr>
          <p:cNvPr id="6" name="Slide Number Placeholder 5"/>
          <p:cNvSpPr>
            <a:spLocks noGrp="1"/>
          </p:cNvSpPr>
          <p:nvPr>
            <p:ph type="sldNum" sz="quarter" idx="12"/>
          </p:nvPr>
        </p:nvSpPr>
        <p:spPr/>
        <p:txBody>
          <a:bodyPr/>
          <a:lstStyle>
            <a:lvl1pPr>
              <a:defRPr/>
            </a:lvl1pPr>
          </a:lstStyle>
          <a:p>
            <a:fld id="{78BCFA06-F6D2-498A-ACAF-17405ED80CD9}" type="slidenum">
              <a:rPr lang="en-US" altLang="en-US">
                <a:solidFill>
                  <a:srgbClr val="578963"/>
                </a:solidFill>
              </a:rPr>
              <a:pPr/>
              <a:t>‹#›</a:t>
            </a:fld>
            <a:endParaRPr lang="en-US" altLang="en-US">
              <a:solidFill>
                <a:srgbClr val="578963"/>
              </a:solidFill>
            </a:endParaRPr>
          </a:p>
        </p:txBody>
      </p:sp>
    </p:spTree>
    <p:extLst>
      <p:ext uri="{BB962C8B-B14F-4D97-AF65-F5344CB8AC3E}">
        <p14:creationId xmlns:p14="http://schemas.microsoft.com/office/powerpoint/2010/main" val="30123011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578963"/>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578963"/>
              </a:solidFill>
            </a:endParaRPr>
          </a:p>
        </p:txBody>
      </p:sp>
      <p:sp>
        <p:nvSpPr>
          <p:cNvPr id="6" name="Slide Number Placeholder 5"/>
          <p:cNvSpPr>
            <a:spLocks noGrp="1"/>
          </p:cNvSpPr>
          <p:nvPr>
            <p:ph type="sldNum" sz="quarter" idx="12"/>
          </p:nvPr>
        </p:nvSpPr>
        <p:spPr/>
        <p:txBody>
          <a:bodyPr/>
          <a:lstStyle>
            <a:lvl1pPr>
              <a:defRPr/>
            </a:lvl1pPr>
          </a:lstStyle>
          <a:p>
            <a:fld id="{F6D81A36-863B-4F4B-A5EC-1C0EAD96C1CA}" type="slidenum">
              <a:rPr lang="en-US" altLang="en-US">
                <a:solidFill>
                  <a:srgbClr val="578963"/>
                </a:solidFill>
              </a:rPr>
              <a:pPr/>
              <a:t>‹#›</a:t>
            </a:fld>
            <a:endParaRPr lang="en-US" altLang="en-US">
              <a:solidFill>
                <a:srgbClr val="578963"/>
              </a:solidFill>
            </a:endParaRPr>
          </a:p>
        </p:txBody>
      </p:sp>
    </p:spTree>
    <p:extLst>
      <p:ext uri="{BB962C8B-B14F-4D97-AF65-F5344CB8AC3E}">
        <p14:creationId xmlns:p14="http://schemas.microsoft.com/office/powerpoint/2010/main" val="20965699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578963"/>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578963"/>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316F5A1-C9E5-44F6-9653-F30560BDD247}" type="slidenum">
              <a:rPr lang="en-US" altLang="en-US">
                <a:solidFill>
                  <a:srgbClr val="578963"/>
                </a:solidFill>
              </a:rPr>
              <a:pPr/>
              <a:t>‹#›</a:t>
            </a:fld>
            <a:endParaRPr lang="en-US" altLang="en-US">
              <a:solidFill>
                <a:srgbClr val="578963"/>
              </a:solidFill>
            </a:endParaRPr>
          </a:p>
        </p:txBody>
      </p:sp>
    </p:spTree>
    <p:extLst>
      <p:ext uri="{BB962C8B-B14F-4D97-AF65-F5344CB8AC3E}">
        <p14:creationId xmlns:p14="http://schemas.microsoft.com/office/powerpoint/2010/main" val="2281538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3E2EFD7-5022-4907-9AE7-A786C52A019B}" type="slidenum">
              <a:rPr lang="en-US" altLang="en-US"/>
              <a:pPr/>
              <a:t>‹#›</a:t>
            </a:fld>
            <a:endParaRPr lang="en-US" altLang="en-US"/>
          </a:p>
        </p:txBody>
      </p:sp>
    </p:spTree>
    <p:extLst>
      <p:ext uri="{BB962C8B-B14F-4D97-AF65-F5344CB8AC3E}">
        <p14:creationId xmlns:p14="http://schemas.microsoft.com/office/powerpoint/2010/main" val="19278655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Freeform 2"/>
          <p:cNvSpPr>
            <a:spLocks/>
          </p:cNvSpPr>
          <p:nvPr/>
        </p:nvSpPr>
        <p:spPr bwMode="gray">
          <a:xfrm>
            <a:off x="690563" y="3340100"/>
            <a:ext cx="7653337" cy="485775"/>
          </a:xfrm>
          <a:custGeom>
            <a:avLst/>
            <a:gdLst>
              <a:gd name="T0" fmla="*/ 163 w 4128"/>
              <a:gd name="T1" fmla="*/ 200 h 479"/>
              <a:gd name="T2" fmla="*/ 4128 w 4128"/>
              <a:gd name="T3" fmla="*/ 200 h 479"/>
              <a:gd name="T4" fmla="*/ 4128 w 4128"/>
              <a:gd name="T5" fmla="*/ 429 h 479"/>
              <a:gd name="T6" fmla="*/ 0 w 4128"/>
              <a:gd name="T7" fmla="*/ 441 h 479"/>
              <a:gd name="T8" fmla="*/ 163 w 4128"/>
              <a:gd name="T9" fmla="*/ 200 h 479"/>
            </a:gdLst>
            <a:ahLst/>
            <a:cxnLst>
              <a:cxn ang="0">
                <a:pos x="T0" y="T1"/>
              </a:cxn>
              <a:cxn ang="0">
                <a:pos x="T2" y="T3"/>
              </a:cxn>
              <a:cxn ang="0">
                <a:pos x="T4" y="T5"/>
              </a:cxn>
              <a:cxn ang="0">
                <a:pos x="T6" y="T7"/>
              </a:cxn>
              <a:cxn ang="0">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hangingPunct="0"/>
            <a:endParaRPr lang="en-US" sz="2400">
              <a:solidFill>
                <a:srgbClr val="333333"/>
              </a:solidFill>
              <a:latin typeface="Times New Roman" pitchFamily="18" charset="0"/>
            </a:endParaRPr>
          </a:p>
        </p:txBody>
      </p:sp>
      <p:sp>
        <p:nvSpPr>
          <p:cNvPr id="3075" name="Rectangle 3"/>
          <p:cNvSpPr>
            <a:spLocks noGrp="1" noChangeArrowheads="1"/>
          </p:cNvSpPr>
          <p:nvPr>
            <p:ph type="ctrTitle"/>
          </p:nvPr>
        </p:nvSpPr>
        <p:spPr>
          <a:xfrm>
            <a:off x="685800" y="2286000"/>
            <a:ext cx="7772400" cy="1143000"/>
          </a:xfrm>
        </p:spPr>
        <p:txBody>
          <a:bodyPr/>
          <a:lstStyle>
            <a:lvl1pPr>
              <a:defRPr/>
            </a:lvl1pPr>
          </a:lstStyle>
          <a:p>
            <a:pPr lvl="0"/>
            <a:r>
              <a:rPr lang="en-US" altLang="en-US" noProof="0" smtClean="0"/>
              <a:t>Click to edit Master title style</a:t>
            </a:r>
          </a:p>
        </p:txBody>
      </p:sp>
      <p:sp>
        <p:nvSpPr>
          <p:cNvPr id="3076"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pPr lvl="0"/>
            <a:r>
              <a:rPr lang="en-US" altLang="en-US" noProof="0" smtClean="0"/>
              <a:t>Click to edit Master subtitle style</a:t>
            </a:r>
          </a:p>
        </p:txBody>
      </p:sp>
      <p:sp>
        <p:nvSpPr>
          <p:cNvPr id="3077" name="Rectangle 5"/>
          <p:cNvSpPr>
            <a:spLocks noGrp="1" noChangeArrowheads="1"/>
          </p:cNvSpPr>
          <p:nvPr>
            <p:ph type="dt" sz="half" idx="2"/>
          </p:nvPr>
        </p:nvSpPr>
        <p:spPr/>
        <p:txBody>
          <a:bodyPr/>
          <a:lstStyle>
            <a:lvl1pPr>
              <a:defRPr>
                <a:solidFill>
                  <a:srgbClr val="578963"/>
                </a:solidFill>
              </a:defRPr>
            </a:lvl1pPr>
          </a:lstStyle>
          <a:p>
            <a:endParaRPr lang="en-US" altLang="en-US"/>
          </a:p>
        </p:txBody>
      </p:sp>
      <p:sp>
        <p:nvSpPr>
          <p:cNvPr id="3078" name="Rectangle 6"/>
          <p:cNvSpPr>
            <a:spLocks noGrp="1" noChangeArrowheads="1"/>
          </p:cNvSpPr>
          <p:nvPr>
            <p:ph type="ftr" sz="quarter" idx="3"/>
          </p:nvPr>
        </p:nvSpPr>
        <p:spPr/>
        <p:txBody>
          <a:bodyPr/>
          <a:lstStyle>
            <a:lvl1pPr>
              <a:defRPr>
                <a:solidFill>
                  <a:srgbClr val="578963"/>
                </a:solidFill>
              </a:defRPr>
            </a:lvl1pPr>
          </a:lstStyle>
          <a:p>
            <a:endParaRPr lang="en-US" altLang="en-US"/>
          </a:p>
        </p:txBody>
      </p:sp>
      <p:sp>
        <p:nvSpPr>
          <p:cNvPr id="3079" name="Rectangle 7"/>
          <p:cNvSpPr>
            <a:spLocks noGrp="1" noChangeArrowheads="1"/>
          </p:cNvSpPr>
          <p:nvPr>
            <p:ph type="sldNum" sz="quarter" idx="4"/>
          </p:nvPr>
        </p:nvSpPr>
        <p:spPr/>
        <p:txBody>
          <a:bodyPr/>
          <a:lstStyle>
            <a:lvl1pPr>
              <a:defRPr>
                <a:solidFill>
                  <a:srgbClr val="578963"/>
                </a:solidFill>
              </a:defRPr>
            </a:lvl1pPr>
          </a:lstStyle>
          <a:p>
            <a:fld id="{B4E918BA-A5A2-4B00-B500-4AB0DFEF9CEF}" type="slidenum">
              <a:rPr lang="en-US" altLang="en-US"/>
              <a:pPr/>
              <a:t>‹#›</a:t>
            </a:fld>
            <a:endParaRPr lang="en-US" altLang="en-US"/>
          </a:p>
        </p:txBody>
      </p:sp>
    </p:spTree>
    <p:extLst>
      <p:ext uri="{BB962C8B-B14F-4D97-AF65-F5344CB8AC3E}">
        <p14:creationId xmlns:p14="http://schemas.microsoft.com/office/powerpoint/2010/main" val="22368538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578963"/>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578963"/>
              </a:solidFill>
            </a:endParaRPr>
          </a:p>
        </p:txBody>
      </p:sp>
      <p:sp>
        <p:nvSpPr>
          <p:cNvPr id="6" name="Slide Number Placeholder 5"/>
          <p:cNvSpPr>
            <a:spLocks noGrp="1"/>
          </p:cNvSpPr>
          <p:nvPr>
            <p:ph type="sldNum" sz="quarter" idx="12"/>
          </p:nvPr>
        </p:nvSpPr>
        <p:spPr/>
        <p:txBody>
          <a:bodyPr/>
          <a:lstStyle>
            <a:lvl1pPr>
              <a:defRPr/>
            </a:lvl1pPr>
          </a:lstStyle>
          <a:p>
            <a:fld id="{04C355E0-B131-4323-BA63-DF8F8A799DF7}" type="slidenum">
              <a:rPr lang="en-US" altLang="en-US">
                <a:solidFill>
                  <a:srgbClr val="578963"/>
                </a:solidFill>
              </a:rPr>
              <a:pPr/>
              <a:t>‹#›</a:t>
            </a:fld>
            <a:endParaRPr lang="en-US" altLang="en-US">
              <a:solidFill>
                <a:srgbClr val="578963"/>
              </a:solidFill>
            </a:endParaRPr>
          </a:p>
        </p:txBody>
      </p:sp>
    </p:spTree>
    <p:extLst>
      <p:ext uri="{BB962C8B-B14F-4D97-AF65-F5344CB8AC3E}">
        <p14:creationId xmlns:p14="http://schemas.microsoft.com/office/powerpoint/2010/main" val="22106778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578963"/>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578963"/>
              </a:solidFill>
            </a:endParaRPr>
          </a:p>
        </p:txBody>
      </p:sp>
      <p:sp>
        <p:nvSpPr>
          <p:cNvPr id="6" name="Slide Number Placeholder 5"/>
          <p:cNvSpPr>
            <a:spLocks noGrp="1"/>
          </p:cNvSpPr>
          <p:nvPr>
            <p:ph type="sldNum" sz="quarter" idx="12"/>
          </p:nvPr>
        </p:nvSpPr>
        <p:spPr/>
        <p:txBody>
          <a:bodyPr/>
          <a:lstStyle>
            <a:lvl1pPr>
              <a:defRPr/>
            </a:lvl1pPr>
          </a:lstStyle>
          <a:p>
            <a:fld id="{ABEA3CF6-D93D-4B40-9EBD-CE4C8F50B34A}" type="slidenum">
              <a:rPr lang="en-US" altLang="en-US">
                <a:solidFill>
                  <a:srgbClr val="578963"/>
                </a:solidFill>
              </a:rPr>
              <a:pPr/>
              <a:t>‹#›</a:t>
            </a:fld>
            <a:endParaRPr lang="en-US" altLang="en-US">
              <a:solidFill>
                <a:srgbClr val="578963"/>
              </a:solidFill>
            </a:endParaRPr>
          </a:p>
        </p:txBody>
      </p:sp>
    </p:spTree>
    <p:extLst>
      <p:ext uri="{BB962C8B-B14F-4D97-AF65-F5344CB8AC3E}">
        <p14:creationId xmlns:p14="http://schemas.microsoft.com/office/powerpoint/2010/main" val="23433856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578963"/>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578963"/>
              </a:solidFill>
            </a:endParaRPr>
          </a:p>
        </p:txBody>
      </p:sp>
      <p:sp>
        <p:nvSpPr>
          <p:cNvPr id="7" name="Slide Number Placeholder 6"/>
          <p:cNvSpPr>
            <a:spLocks noGrp="1"/>
          </p:cNvSpPr>
          <p:nvPr>
            <p:ph type="sldNum" sz="quarter" idx="12"/>
          </p:nvPr>
        </p:nvSpPr>
        <p:spPr/>
        <p:txBody>
          <a:bodyPr/>
          <a:lstStyle>
            <a:lvl1pPr>
              <a:defRPr/>
            </a:lvl1pPr>
          </a:lstStyle>
          <a:p>
            <a:fld id="{086F5CF7-38CB-4B5D-A88B-D624CA4ABA5F}" type="slidenum">
              <a:rPr lang="en-US" altLang="en-US">
                <a:solidFill>
                  <a:srgbClr val="578963"/>
                </a:solidFill>
              </a:rPr>
              <a:pPr/>
              <a:t>‹#›</a:t>
            </a:fld>
            <a:endParaRPr lang="en-US" altLang="en-US">
              <a:solidFill>
                <a:srgbClr val="578963"/>
              </a:solidFill>
            </a:endParaRPr>
          </a:p>
        </p:txBody>
      </p:sp>
    </p:spTree>
    <p:extLst>
      <p:ext uri="{BB962C8B-B14F-4D97-AF65-F5344CB8AC3E}">
        <p14:creationId xmlns:p14="http://schemas.microsoft.com/office/powerpoint/2010/main" val="33401138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578963"/>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578963"/>
              </a:solidFill>
            </a:endParaRPr>
          </a:p>
        </p:txBody>
      </p:sp>
      <p:sp>
        <p:nvSpPr>
          <p:cNvPr id="9" name="Slide Number Placeholder 8"/>
          <p:cNvSpPr>
            <a:spLocks noGrp="1"/>
          </p:cNvSpPr>
          <p:nvPr>
            <p:ph type="sldNum" sz="quarter" idx="12"/>
          </p:nvPr>
        </p:nvSpPr>
        <p:spPr/>
        <p:txBody>
          <a:bodyPr/>
          <a:lstStyle>
            <a:lvl1pPr>
              <a:defRPr/>
            </a:lvl1pPr>
          </a:lstStyle>
          <a:p>
            <a:fld id="{5FC8146B-69FD-48A7-B8D3-146B6D6EA2C4}" type="slidenum">
              <a:rPr lang="en-US" altLang="en-US">
                <a:solidFill>
                  <a:srgbClr val="578963"/>
                </a:solidFill>
              </a:rPr>
              <a:pPr/>
              <a:t>‹#›</a:t>
            </a:fld>
            <a:endParaRPr lang="en-US" altLang="en-US">
              <a:solidFill>
                <a:srgbClr val="578963"/>
              </a:solidFill>
            </a:endParaRPr>
          </a:p>
        </p:txBody>
      </p:sp>
    </p:spTree>
    <p:extLst>
      <p:ext uri="{BB962C8B-B14F-4D97-AF65-F5344CB8AC3E}">
        <p14:creationId xmlns:p14="http://schemas.microsoft.com/office/powerpoint/2010/main" val="34426776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578963"/>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578963"/>
              </a:solidFill>
            </a:endParaRPr>
          </a:p>
        </p:txBody>
      </p:sp>
      <p:sp>
        <p:nvSpPr>
          <p:cNvPr id="5" name="Slide Number Placeholder 4"/>
          <p:cNvSpPr>
            <a:spLocks noGrp="1"/>
          </p:cNvSpPr>
          <p:nvPr>
            <p:ph type="sldNum" sz="quarter" idx="12"/>
          </p:nvPr>
        </p:nvSpPr>
        <p:spPr/>
        <p:txBody>
          <a:bodyPr/>
          <a:lstStyle>
            <a:lvl1pPr>
              <a:defRPr/>
            </a:lvl1pPr>
          </a:lstStyle>
          <a:p>
            <a:fld id="{AD759743-8615-49C9-B663-A76FFBCD5E28}" type="slidenum">
              <a:rPr lang="en-US" altLang="en-US">
                <a:solidFill>
                  <a:srgbClr val="578963"/>
                </a:solidFill>
              </a:rPr>
              <a:pPr/>
              <a:t>‹#›</a:t>
            </a:fld>
            <a:endParaRPr lang="en-US" altLang="en-US">
              <a:solidFill>
                <a:srgbClr val="578963"/>
              </a:solidFill>
            </a:endParaRPr>
          </a:p>
        </p:txBody>
      </p:sp>
    </p:spTree>
    <p:extLst>
      <p:ext uri="{BB962C8B-B14F-4D97-AF65-F5344CB8AC3E}">
        <p14:creationId xmlns:p14="http://schemas.microsoft.com/office/powerpoint/2010/main" val="19165473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578963"/>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578963"/>
              </a:solidFill>
            </a:endParaRPr>
          </a:p>
        </p:txBody>
      </p:sp>
      <p:sp>
        <p:nvSpPr>
          <p:cNvPr id="4" name="Slide Number Placeholder 3"/>
          <p:cNvSpPr>
            <a:spLocks noGrp="1"/>
          </p:cNvSpPr>
          <p:nvPr>
            <p:ph type="sldNum" sz="quarter" idx="12"/>
          </p:nvPr>
        </p:nvSpPr>
        <p:spPr/>
        <p:txBody>
          <a:bodyPr/>
          <a:lstStyle>
            <a:lvl1pPr>
              <a:defRPr/>
            </a:lvl1pPr>
          </a:lstStyle>
          <a:p>
            <a:fld id="{30DE5597-35E4-423E-870D-69646D1BDD57}" type="slidenum">
              <a:rPr lang="en-US" altLang="en-US">
                <a:solidFill>
                  <a:srgbClr val="578963"/>
                </a:solidFill>
              </a:rPr>
              <a:pPr/>
              <a:t>‹#›</a:t>
            </a:fld>
            <a:endParaRPr lang="en-US" altLang="en-US">
              <a:solidFill>
                <a:srgbClr val="578963"/>
              </a:solidFill>
            </a:endParaRPr>
          </a:p>
        </p:txBody>
      </p:sp>
    </p:spTree>
    <p:extLst>
      <p:ext uri="{BB962C8B-B14F-4D97-AF65-F5344CB8AC3E}">
        <p14:creationId xmlns:p14="http://schemas.microsoft.com/office/powerpoint/2010/main" val="20070659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578963"/>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578963"/>
              </a:solidFill>
            </a:endParaRPr>
          </a:p>
        </p:txBody>
      </p:sp>
      <p:sp>
        <p:nvSpPr>
          <p:cNvPr id="7" name="Slide Number Placeholder 6"/>
          <p:cNvSpPr>
            <a:spLocks noGrp="1"/>
          </p:cNvSpPr>
          <p:nvPr>
            <p:ph type="sldNum" sz="quarter" idx="12"/>
          </p:nvPr>
        </p:nvSpPr>
        <p:spPr/>
        <p:txBody>
          <a:bodyPr/>
          <a:lstStyle>
            <a:lvl1pPr>
              <a:defRPr/>
            </a:lvl1pPr>
          </a:lstStyle>
          <a:p>
            <a:fld id="{4671C7BC-3D77-4AB6-A682-4E45796B37A0}" type="slidenum">
              <a:rPr lang="en-US" altLang="en-US">
                <a:solidFill>
                  <a:srgbClr val="578963"/>
                </a:solidFill>
              </a:rPr>
              <a:pPr/>
              <a:t>‹#›</a:t>
            </a:fld>
            <a:endParaRPr lang="en-US" altLang="en-US">
              <a:solidFill>
                <a:srgbClr val="578963"/>
              </a:solidFill>
            </a:endParaRPr>
          </a:p>
        </p:txBody>
      </p:sp>
    </p:spTree>
    <p:extLst>
      <p:ext uri="{BB962C8B-B14F-4D97-AF65-F5344CB8AC3E}">
        <p14:creationId xmlns:p14="http://schemas.microsoft.com/office/powerpoint/2010/main" val="35065968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578963"/>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578963"/>
              </a:solidFill>
            </a:endParaRPr>
          </a:p>
        </p:txBody>
      </p:sp>
      <p:sp>
        <p:nvSpPr>
          <p:cNvPr id="7" name="Slide Number Placeholder 6"/>
          <p:cNvSpPr>
            <a:spLocks noGrp="1"/>
          </p:cNvSpPr>
          <p:nvPr>
            <p:ph type="sldNum" sz="quarter" idx="12"/>
          </p:nvPr>
        </p:nvSpPr>
        <p:spPr/>
        <p:txBody>
          <a:bodyPr/>
          <a:lstStyle>
            <a:lvl1pPr>
              <a:defRPr/>
            </a:lvl1pPr>
          </a:lstStyle>
          <a:p>
            <a:fld id="{B7A37B70-5423-4A2E-96DE-C5F606F5E133}" type="slidenum">
              <a:rPr lang="en-US" altLang="en-US">
                <a:solidFill>
                  <a:srgbClr val="578963"/>
                </a:solidFill>
              </a:rPr>
              <a:pPr/>
              <a:t>‹#›</a:t>
            </a:fld>
            <a:endParaRPr lang="en-US" altLang="en-US">
              <a:solidFill>
                <a:srgbClr val="578963"/>
              </a:solidFill>
            </a:endParaRPr>
          </a:p>
        </p:txBody>
      </p:sp>
    </p:spTree>
    <p:extLst>
      <p:ext uri="{BB962C8B-B14F-4D97-AF65-F5344CB8AC3E}">
        <p14:creationId xmlns:p14="http://schemas.microsoft.com/office/powerpoint/2010/main" val="29054483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578963"/>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578963"/>
              </a:solidFill>
            </a:endParaRPr>
          </a:p>
        </p:txBody>
      </p:sp>
      <p:sp>
        <p:nvSpPr>
          <p:cNvPr id="6" name="Slide Number Placeholder 5"/>
          <p:cNvSpPr>
            <a:spLocks noGrp="1"/>
          </p:cNvSpPr>
          <p:nvPr>
            <p:ph type="sldNum" sz="quarter" idx="12"/>
          </p:nvPr>
        </p:nvSpPr>
        <p:spPr/>
        <p:txBody>
          <a:bodyPr/>
          <a:lstStyle>
            <a:lvl1pPr>
              <a:defRPr/>
            </a:lvl1pPr>
          </a:lstStyle>
          <a:p>
            <a:fld id="{78BCFA06-F6D2-498A-ACAF-17405ED80CD9}" type="slidenum">
              <a:rPr lang="en-US" altLang="en-US">
                <a:solidFill>
                  <a:srgbClr val="578963"/>
                </a:solidFill>
              </a:rPr>
              <a:pPr/>
              <a:t>‹#›</a:t>
            </a:fld>
            <a:endParaRPr lang="en-US" altLang="en-US">
              <a:solidFill>
                <a:srgbClr val="578963"/>
              </a:solidFill>
            </a:endParaRPr>
          </a:p>
        </p:txBody>
      </p:sp>
    </p:spTree>
    <p:extLst>
      <p:ext uri="{BB962C8B-B14F-4D97-AF65-F5344CB8AC3E}">
        <p14:creationId xmlns:p14="http://schemas.microsoft.com/office/powerpoint/2010/main" val="615137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0"/>
            <a:ext cx="8686800" cy="4876800"/>
            <a:chOff x="0" y="0"/>
            <a:chExt cx="5472" cy="3072"/>
          </a:xfrm>
        </p:grpSpPr>
        <p:sp>
          <p:nvSpPr>
            <p:cNvPr id="32771" name="Rectangle 3"/>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grpSp>
          <p:nvGrpSpPr>
            <p:cNvPr id="32772" name="Group 4"/>
            <p:cNvGrpSpPr>
              <a:grpSpLocks/>
            </p:cNvGrpSpPr>
            <p:nvPr/>
          </p:nvGrpSpPr>
          <p:grpSpPr bwMode="auto">
            <a:xfrm>
              <a:off x="240" y="893"/>
              <a:ext cx="5232" cy="115"/>
              <a:chOff x="240" y="893"/>
              <a:chExt cx="5232" cy="115"/>
            </a:xfrm>
          </p:grpSpPr>
          <p:sp>
            <p:nvSpPr>
              <p:cNvPr id="32773" name="Rectangle 5"/>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32774" name="Line 6"/>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2775" name="Rectangle 7"/>
          <p:cNvSpPr>
            <a:spLocks noGrp="1" noChangeArrowheads="1"/>
          </p:cNvSpPr>
          <p:nvPr>
            <p:ph type="title"/>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776"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2777" name="Rectangle 9"/>
          <p:cNvSpPr>
            <a:spLocks noGrp="1" noChangeArrowheads="1"/>
          </p:cNvSpPr>
          <p:nvPr>
            <p:ph type="dt" sz="half" idx="2"/>
          </p:nvPr>
        </p:nvSpPr>
        <p:spPr bwMode="auto">
          <a:xfrm>
            <a:off x="914400" y="6251575"/>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32778" name="Rectangle 10"/>
          <p:cNvSpPr>
            <a:spLocks noGrp="1" noChangeArrowheads="1"/>
          </p:cNvSpPr>
          <p:nvPr>
            <p:ph type="ftr" sz="quarter" idx="3"/>
          </p:nvPr>
        </p:nvSpPr>
        <p:spPr bwMode="auto">
          <a:xfrm>
            <a:off x="3352800" y="6248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32779" name="Rectangle 11"/>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300347FE-4FCC-4550-AB04-D77CD37BB803}" type="slidenum">
              <a:rPr lang="en-US" altLang="en-US"/>
              <a:pPr/>
              <a:t>‹#›</a:t>
            </a:fld>
            <a:endParaRPr lang="en-US" altLang="en-US"/>
          </a:p>
        </p:txBody>
      </p:sp>
      <p:sp>
        <p:nvSpPr>
          <p:cNvPr id="32780"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itchFamily="18" charset="0"/>
        </a:defRPr>
      </a:lvl2pPr>
      <a:lvl3pPr algn="l" rtl="0" fontAlgn="base">
        <a:spcBef>
          <a:spcPct val="0"/>
        </a:spcBef>
        <a:spcAft>
          <a:spcPct val="0"/>
        </a:spcAft>
        <a:defRPr sz="4200">
          <a:solidFill>
            <a:schemeClr val="tx2"/>
          </a:solidFill>
          <a:latin typeface="Times New Roman" pitchFamily="18" charset="0"/>
        </a:defRPr>
      </a:lvl3pPr>
      <a:lvl4pPr algn="l" rtl="0" fontAlgn="base">
        <a:spcBef>
          <a:spcPct val="0"/>
        </a:spcBef>
        <a:spcAft>
          <a:spcPct val="0"/>
        </a:spcAft>
        <a:defRPr sz="4200">
          <a:solidFill>
            <a:schemeClr val="tx2"/>
          </a:solidFill>
          <a:latin typeface="Times New Roman" pitchFamily="18" charset="0"/>
        </a:defRPr>
      </a:lvl4pPr>
      <a:lvl5pPr algn="l" rtl="0" fontAlgn="base">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defRPr>
            </a:lvl1pPr>
          </a:lstStyle>
          <a:p>
            <a:pPr>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defRPr>
            </a:lvl1pPr>
          </a:lstStyle>
          <a:p>
            <a:pPr>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defRPr>
            </a:lvl1pPr>
          </a:lstStyle>
          <a:p>
            <a:pPr>
              <a:defRPr/>
            </a:pPr>
            <a:fld id="{F7885E95-077C-4615-83DB-E73A87B7BF8F}" type="slidenum">
              <a:rPr lang="en-US">
                <a:solidFill>
                  <a:srgbClr val="000000"/>
                </a:solidFill>
                <a:latin typeface="Times New Roman" pitchFamily="18" charset="0"/>
              </a:rPr>
              <a:pPr>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418156918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defRPr>
            </a:lvl1pPr>
          </a:lstStyle>
          <a:p>
            <a:pPr>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defRPr>
            </a:lvl1pPr>
          </a:lstStyle>
          <a:p>
            <a:pPr>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defRPr>
            </a:lvl1pPr>
          </a:lstStyle>
          <a:p>
            <a:pPr>
              <a:defRPr/>
            </a:pPr>
            <a:fld id="{F7885E95-077C-4615-83DB-E73A87B7BF8F}" type="slidenum">
              <a:rPr lang="en-US">
                <a:solidFill>
                  <a:srgbClr val="000000"/>
                </a:solidFill>
                <a:latin typeface="Times New Roman" pitchFamily="18" charset="0"/>
              </a:rPr>
              <a:pPr>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72268631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defRPr>
            </a:lvl1pPr>
          </a:lstStyle>
          <a:p>
            <a:pPr>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defRPr>
            </a:lvl1pPr>
          </a:lstStyle>
          <a:p>
            <a:pPr>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defRPr>
            </a:lvl1pPr>
          </a:lstStyle>
          <a:p>
            <a:pPr>
              <a:defRPr/>
            </a:pPr>
            <a:fld id="{F7885E95-077C-4615-83DB-E73A87B7BF8F}" type="slidenum">
              <a:rPr lang="en-US">
                <a:solidFill>
                  <a:srgbClr val="000000"/>
                </a:solidFill>
                <a:latin typeface="Times New Roman" pitchFamily="18" charset="0"/>
              </a:rPr>
              <a:pPr>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1382825361"/>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4100"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smtClean="0"/>
              <a:t>Click to edit Master title style</a:t>
            </a:r>
          </a:p>
        </p:txBody>
      </p:sp>
      <p:sp>
        <p:nvSpPr>
          <p:cNvPr id="4101"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4254FDB5-7821-472A-9C95-D21336292CD8}" type="datetimeFigureOut">
              <a:rPr lang="en-US">
                <a:solidFill>
                  <a:srgbClr val="D4D2D0">
                    <a:shade val="50000"/>
                  </a:srgbClr>
                </a:solidFill>
              </a:rPr>
              <a:pPr>
                <a:defRPr/>
              </a:pPr>
              <a:t>1/5/2018</a:t>
            </a:fld>
            <a:endParaRPr lang="en-US">
              <a:solidFill>
                <a:srgbClr val="D4D2D0">
                  <a:shade val="50000"/>
                </a:srgbClr>
              </a:solidFill>
            </a:endParaRPr>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solidFill>
                <a:srgbClr val="D4D2D0">
                  <a:shade val="50000"/>
                </a:srgbClr>
              </a:solidFill>
            </a:endParaRPr>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3D264B8B-CC29-42F1-823A-AE3ADCD8C712}"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561733888"/>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4100"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smtClean="0"/>
              <a:t>Click to edit Master title style</a:t>
            </a:r>
          </a:p>
        </p:txBody>
      </p:sp>
      <p:sp>
        <p:nvSpPr>
          <p:cNvPr id="4101"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4254FDB5-7821-472A-9C95-D21336292CD8}" type="datetimeFigureOut">
              <a:rPr lang="en-US">
                <a:solidFill>
                  <a:srgbClr val="D4D2D0">
                    <a:shade val="50000"/>
                  </a:srgbClr>
                </a:solidFill>
              </a:rPr>
              <a:pPr>
                <a:defRPr/>
              </a:pPr>
              <a:t>1/5/2018</a:t>
            </a:fld>
            <a:endParaRPr lang="en-US">
              <a:solidFill>
                <a:srgbClr val="D4D2D0">
                  <a:shade val="50000"/>
                </a:srgbClr>
              </a:solidFill>
            </a:endParaRPr>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solidFill>
                <a:srgbClr val="D4D2D0">
                  <a:shade val="50000"/>
                </a:srgbClr>
              </a:solidFill>
            </a:endParaRPr>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3D264B8B-CC29-42F1-823A-AE3ADCD8C712}"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2846840593"/>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4100"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smtClean="0"/>
              <a:t>Click to edit Master title style</a:t>
            </a:r>
          </a:p>
        </p:txBody>
      </p:sp>
      <p:sp>
        <p:nvSpPr>
          <p:cNvPr id="4101"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4254FDB5-7821-472A-9C95-D21336292CD8}" type="datetimeFigureOut">
              <a:rPr lang="en-US">
                <a:solidFill>
                  <a:srgbClr val="D4D2D0">
                    <a:shade val="50000"/>
                  </a:srgbClr>
                </a:solidFill>
              </a:rPr>
              <a:pPr>
                <a:defRPr/>
              </a:pPr>
              <a:t>1/5/2018</a:t>
            </a:fld>
            <a:endParaRPr lang="en-US">
              <a:solidFill>
                <a:srgbClr val="D4D2D0">
                  <a:shade val="50000"/>
                </a:srgbClr>
              </a:solidFill>
            </a:endParaRPr>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solidFill>
                <a:srgbClr val="D4D2D0">
                  <a:shade val="50000"/>
                </a:srgbClr>
              </a:solidFill>
            </a:endParaRPr>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3D264B8B-CC29-42F1-823A-AE3ADCD8C712}"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896590553"/>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4100"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smtClean="0"/>
              <a:t>Click to edit Master title style</a:t>
            </a:r>
          </a:p>
        </p:txBody>
      </p:sp>
      <p:sp>
        <p:nvSpPr>
          <p:cNvPr id="4101"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4254FDB5-7821-472A-9C95-D21336292CD8}" type="datetimeFigureOut">
              <a:rPr lang="en-US">
                <a:solidFill>
                  <a:srgbClr val="D4D2D0">
                    <a:shade val="50000"/>
                  </a:srgbClr>
                </a:solidFill>
              </a:rPr>
              <a:pPr>
                <a:defRPr/>
              </a:pPr>
              <a:t>1/5/2018</a:t>
            </a:fld>
            <a:endParaRPr lang="en-US">
              <a:solidFill>
                <a:srgbClr val="D4D2D0">
                  <a:shade val="50000"/>
                </a:srgbClr>
              </a:solidFill>
            </a:endParaRPr>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solidFill>
                <a:srgbClr val="D4D2D0">
                  <a:shade val="50000"/>
                </a:srgbClr>
              </a:solidFill>
            </a:endParaRPr>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3D264B8B-CC29-42F1-823A-AE3ADCD8C712}"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141209414"/>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4100"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smtClean="0"/>
              <a:t>Click to edit Master title style</a:t>
            </a:r>
          </a:p>
        </p:txBody>
      </p:sp>
      <p:sp>
        <p:nvSpPr>
          <p:cNvPr id="4101"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4254FDB5-7821-472A-9C95-D21336292CD8}" type="datetimeFigureOut">
              <a:rPr lang="en-US">
                <a:solidFill>
                  <a:srgbClr val="D4D2D0">
                    <a:shade val="50000"/>
                  </a:srgbClr>
                </a:solidFill>
              </a:rPr>
              <a:pPr>
                <a:defRPr/>
              </a:pPr>
              <a:t>1/5/2018</a:t>
            </a:fld>
            <a:endParaRPr lang="en-US">
              <a:solidFill>
                <a:srgbClr val="D4D2D0">
                  <a:shade val="50000"/>
                </a:srgbClr>
              </a:solidFill>
            </a:endParaRPr>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solidFill>
                <a:srgbClr val="D4D2D0">
                  <a:shade val="50000"/>
                </a:srgbClr>
              </a:solidFill>
            </a:endParaRPr>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3D264B8B-CC29-42F1-823A-AE3ADCD8C712}"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932676642"/>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solidFill>
                <a:prstClr val="white"/>
              </a:solidFill>
              <a:latin typeface="Arial"/>
            </a:endParaRPr>
          </a:p>
        </p:txBody>
      </p:sp>
      <p:sp>
        <p:nvSpPr>
          <p:cNvPr id="4100"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smtClean="0"/>
              <a:t>Click to edit Master title style</a:t>
            </a:r>
          </a:p>
        </p:txBody>
      </p:sp>
      <p:sp>
        <p:nvSpPr>
          <p:cNvPr id="4101"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4254FDB5-7821-472A-9C95-D21336292CD8}" type="datetimeFigureOut">
              <a:rPr lang="en-US">
                <a:solidFill>
                  <a:srgbClr val="D4D2D0">
                    <a:shade val="50000"/>
                  </a:srgbClr>
                </a:solidFill>
              </a:rPr>
              <a:pPr>
                <a:defRPr/>
              </a:pPr>
              <a:t>1/5/2018</a:t>
            </a:fld>
            <a:endParaRPr lang="en-US">
              <a:solidFill>
                <a:srgbClr val="D4D2D0">
                  <a:shade val="50000"/>
                </a:srgbClr>
              </a:solidFill>
            </a:endParaRPr>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solidFill>
                <a:srgbClr val="D4D2D0">
                  <a:shade val="50000"/>
                </a:srgbClr>
              </a:solidFill>
            </a:endParaRPr>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3D264B8B-CC29-42F1-823A-AE3ADCD8C712}" type="slidenum">
              <a:rPr lang="en-US">
                <a:solidFill>
                  <a:srgbClr val="D4D2D0">
                    <a:shade val="50000"/>
                  </a:srgbClr>
                </a:solidFill>
              </a:rPr>
              <a:pPr>
                <a:defRPr/>
              </a:pPr>
              <a:t>‹#›</a:t>
            </a:fld>
            <a:endParaRPr lang="en-US">
              <a:solidFill>
                <a:srgbClr val="D4D2D0">
                  <a:shade val="50000"/>
                </a:srgbClr>
              </a:solidFill>
            </a:endParaRPr>
          </a:p>
        </p:txBody>
      </p:sp>
    </p:spTree>
    <p:extLst>
      <p:ext uri="{BB962C8B-B14F-4D97-AF65-F5344CB8AC3E}">
        <p14:creationId xmlns:p14="http://schemas.microsoft.com/office/powerpoint/2010/main" val="305788472"/>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eaLnBrk="0" hangingPunct="0"/>
            <a:endParaRPr lang="en-US" altLang="en-US">
              <a:solidFill>
                <a:srgbClr val="578963"/>
              </a:solidFill>
              <a:latin typeface="Times New Roman" pitchFamily="18" charset="0"/>
            </a:endParaRPr>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eaLnBrk="0" hangingPunct="0"/>
            <a:endParaRPr lang="en-US" altLang="en-US">
              <a:solidFill>
                <a:srgbClr val="578963"/>
              </a:solidFill>
              <a:latin typeface="Times New Roman" pitchFamily="18" charset="0"/>
            </a:endParaRPr>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eaLnBrk="0" hangingPunct="0"/>
            <a:fld id="{CD3F3878-5BA4-4716-B3AC-475595C83EC4}" type="slidenum">
              <a:rPr lang="en-US" altLang="en-US">
                <a:solidFill>
                  <a:srgbClr val="578963"/>
                </a:solidFill>
                <a:latin typeface="Times New Roman" pitchFamily="18" charset="0"/>
              </a:rPr>
              <a:pPr eaLnBrk="0" hangingPunct="0"/>
              <a:t>‹#›</a:t>
            </a:fld>
            <a:endParaRPr lang="en-US" altLang="en-US">
              <a:solidFill>
                <a:srgbClr val="578963"/>
              </a:solidFill>
              <a:latin typeface="Times New Roman" pitchFamily="18" charset="0"/>
            </a:endParaRPr>
          </a:p>
        </p:txBody>
      </p:sp>
    </p:spTree>
    <p:extLst>
      <p:ext uri="{BB962C8B-B14F-4D97-AF65-F5344CB8AC3E}">
        <p14:creationId xmlns:p14="http://schemas.microsoft.com/office/powerpoint/2010/main" val="289351360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eaLnBrk="0" hangingPunct="0"/>
            <a:endParaRPr lang="en-US" altLang="en-US">
              <a:solidFill>
                <a:srgbClr val="578963"/>
              </a:solidFill>
              <a:latin typeface="Times New Roman" pitchFamily="18" charset="0"/>
            </a:endParaRPr>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eaLnBrk="0" hangingPunct="0"/>
            <a:endParaRPr lang="en-US" altLang="en-US">
              <a:solidFill>
                <a:srgbClr val="578963"/>
              </a:solidFill>
              <a:latin typeface="Times New Roman" pitchFamily="18" charset="0"/>
            </a:endParaRPr>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eaLnBrk="0" hangingPunct="0"/>
            <a:fld id="{CD3F3878-5BA4-4716-B3AC-475595C83EC4}" type="slidenum">
              <a:rPr lang="en-US" altLang="en-US">
                <a:solidFill>
                  <a:srgbClr val="578963"/>
                </a:solidFill>
                <a:latin typeface="Times New Roman" pitchFamily="18" charset="0"/>
              </a:rPr>
              <a:pPr eaLnBrk="0" hangingPunct="0"/>
              <a:t>‹#›</a:t>
            </a:fld>
            <a:endParaRPr lang="en-US" altLang="en-US">
              <a:solidFill>
                <a:srgbClr val="578963"/>
              </a:solidFill>
              <a:latin typeface="Times New Roman" pitchFamily="18" charset="0"/>
            </a:endParaRPr>
          </a:p>
        </p:txBody>
      </p:sp>
    </p:spTree>
    <p:extLst>
      <p:ext uri="{BB962C8B-B14F-4D97-AF65-F5344CB8AC3E}">
        <p14:creationId xmlns:p14="http://schemas.microsoft.com/office/powerpoint/2010/main" val="309991582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sanford-artedventures.com/play/gowest/images/church_twilight_l.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customXml" Target="../ink/ink6.xml"/><Relationship Id="rId18" Type="http://schemas.openxmlformats.org/officeDocument/2006/relationships/image" Target="../media/image29.emf"/><Relationship Id="rId26" Type="http://schemas.openxmlformats.org/officeDocument/2006/relationships/image" Target="../media/image33.emf"/><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26.emf"/><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notesSlide" Target="../notesSlides/notesSlide5.xml"/><Relationship Id="rId16" Type="http://schemas.openxmlformats.org/officeDocument/2006/relationships/image" Target="../media/image28.emf"/><Relationship Id="rId20" Type="http://schemas.openxmlformats.org/officeDocument/2006/relationships/image" Target="../media/image30.emf"/><Relationship Id="rId29" Type="http://schemas.openxmlformats.org/officeDocument/2006/relationships/customXml" Target="../ink/ink14.xml"/><Relationship Id="rId1" Type="http://schemas.openxmlformats.org/officeDocument/2006/relationships/slideLayout" Target="../slideLayouts/slideLayout68.xml"/><Relationship Id="rId6" Type="http://schemas.openxmlformats.org/officeDocument/2006/relationships/image" Target="../media/image23.emf"/><Relationship Id="rId11" Type="http://schemas.openxmlformats.org/officeDocument/2006/relationships/customXml" Target="../ink/ink5.xml"/><Relationship Id="rId24" Type="http://schemas.openxmlformats.org/officeDocument/2006/relationships/image" Target="../media/image32.emf"/><Relationship Id="rId32" Type="http://schemas.openxmlformats.org/officeDocument/2006/relationships/image" Target="../media/image36.emf"/><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34.emf"/><Relationship Id="rId10" Type="http://schemas.openxmlformats.org/officeDocument/2006/relationships/image" Target="../media/image25.emf"/><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22.emf"/><Relationship Id="rId9" Type="http://schemas.openxmlformats.org/officeDocument/2006/relationships/customXml" Target="../ink/ink4.xml"/><Relationship Id="rId14" Type="http://schemas.openxmlformats.org/officeDocument/2006/relationships/image" Target="../media/image27.emf"/><Relationship Id="rId22" Type="http://schemas.openxmlformats.org/officeDocument/2006/relationships/image" Target="../media/image31.emf"/><Relationship Id="rId27" Type="http://schemas.openxmlformats.org/officeDocument/2006/relationships/customXml" Target="../ink/ink13.xml"/><Relationship Id="rId30" Type="http://schemas.openxmlformats.org/officeDocument/2006/relationships/image" Target="../media/image35.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0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28800" y="1143000"/>
            <a:ext cx="6858000" cy="2209800"/>
          </a:xfrm>
        </p:spPr>
        <p:txBody>
          <a:bodyPr/>
          <a:lstStyle/>
          <a:p>
            <a:r>
              <a:rPr lang="en-US" altLang="en-US" dirty="0"/>
              <a:t>American Romantic Period</a:t>
            </a:r>
          </a:p>
        </p:txBody>
      </p:sp>
      <p:sp>
        <p:nvSpPr>
          <p:cNvPr id="2051" name="Rectangle 3"/>
          <p:cNvSpPr>
            <a:spLocks noGrp="1" noChangeArrowheads="1"/>
          </p:cNvSpPr>
          <p:nvPr>
            <p:ph type="subTitle" idx="1"/>
          </p:nvPr>
        </p:nvSpPr>
        <p:spPr>
          <a:xfrm>
            <a:off x="1143000" y="3962400"/>
            <a:ext cx="7086600" cy="1600200"/>
          </a:xfrm>
        </p:spPr>
        <p:txBody>
          <a:bodyPr/>
          <a:lstStyle/>
          <a:p>
            <a:r>
              <a:rPr lang="en-US" altLang="en-US"/>
              <a:t>Also known as the American Renaissance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a:t>The Gold </a:t>
            </a:r>
            <a:r>
              <a:rPr lang="en-US" altLang="en-US" dirty="0" smtClean="0"/>
              <a:t>Rush 1848- 1855</a:t>
            </a:r>
            <a:endParaRPr lang="en-US" altLang="en-US" dirty="0"/>
          </a:p>
        </p:txBody>
      </p:sp>
      <p:sp>
        <p:nvSpPr>
          <p:cNvPr id="36867" name="Rectangle 3"/>
          <p:cNvSpPr>
            <a:spLocks noGrp="1" noChangeArrowheads="1"/>
          </p:cNvSpPr>
          <p:nvPr>
            <p:ph type="body" idx="1"/>
          </p:nvPr>
        </p:nvSpPr>
        <p:spPr>
          <a:xfrm>
            <a:off x="914400" y="1600200"/>
            <a:ext cx="3276600" cy="4530725"/>
          </a:xfrm>
        </p:spPr>
        <p:txBody>
          <a:bodyPr/>
          <a:lstStyle/>
          <a:p>
            <a:r>
              <a:rPr lang="en-US" altLang="en-US"/>
              <a:t>Helped to develop the West</a:t>
            </a:r>
          </a:p>
          <a:p>
            <a:r>
              <a:rPr lang="en-US" altLang="en-US"/>
              <a:t>Led to the building of railroads </a:t>
            </a:r>
          </a:p>
          <a:p>
            <a:r>
              <a:rPr lang="en-US" altLang="en-US"/>
              <a:t>California and Alaska were major rushes</a:t>
            </a:r>
          </a:p>
        </p:txBody>
      </p:sp>
      <p:pic>
        <p:nvPicPr>
          <p:cNvPr id="36869" name="Picture 5" descr="000000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143000"/>
            <a:ext cx="4410075" cy="552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Romanticism</a:t>
            </a:r>
          </a:p>
        </p:txBody>
      </p:sp>
      <p:sp>
        <p:nvSpPr>
          <p:cNvPr id="37891" name="Rectangle 3"/>
          <p:cNvSpPr>
            <a:spLocks noGrp="1" noChangeArrowheads="1"/>
          </p:cNvSpPr>
          <p:nvPr>
            <p:ph type="body" idx="1"/>
          </p:nvPr>
        </p:nvSpPr>
        <p:spPr/>
        <p:txBody>
          <a:bodyPr/>
          <a:lstStyle/>
          <a:p>
            <a:r>
              <a:rPr lang="en-US" altLang="en-US"/>
              <a:t>NOT about love</a:t>
            </a:r>
          </a:p>
          <a:p>
            <a:r>
              <a:rPr lang="en-US" altLang="en-US"/>
              <a:t>Values feeling and intuition over reason</a:t>
            </a:r>
          </a:p>
          <a:p>
            <a:r>
              <a:rPr lang="en-US" altLang="en-US"/>
              <a:t>Romantics believed that imagination could discover truths that the rational mind could not</a:t>
            </a:r>
          </a:p>
          <a:p>
            <a:r>
              <a:rPr lang="en-US" altLang="en-US"/>
              <a:t>Nature is very important</a:t>
            </a:r>
          </a:p>
        </p:txBody>
      </p:sp>
      <p:pic>
        <p:nvPicPr>
          <p:cNvPr id="37893" name="Picture 5" descr="Church, &quot;Twilight in the Wilderness&qu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495800"/>
            <a:ext cx="5181600" cy="3154363"/>
          </a:xfrm>
          <a:prstGeom prst="rect">
            <a:avLst/>
          </a:prstGeom>
          <a:noFill/>
          <a:extLst>
            <a:ext uri="{909E8E84-426E-40DD-AFC4-6F175D3DCCD1}">
              <a14:hiddenFill xmlns:a14="http://schemas.microsoft.com/office/drawing/2010/main">
                <a:solidFill>
                  <a:srgbClr val="FFFFFF"/>
                </a:solidFill>
              </a14:hiddenFill>
            </a:ext>
          </a:extLst>
        </p:spPr>
      </p:pic>
      <p:sp>
        <p:nvSpPr>
          <p:cNvPr id="37894" name="Text Box 6"/>
          <p:cNvSpPr txBox="1">
            <a:spLocks noChangeArrowheads="1"/>
          </p:cNvSpPr>
          <p:nvPr/>
        </p:nvSpPr>
        <p:spPr bwMode="auto">
          <a:xfrm>
            <a:off x="0" y="4953000"/>
            <a:ext cx="37338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6600"/>
                </a:solidFill>
              </a:rPr>
              <a:t>Those who dream by day are cognizant of many things which escape those who dream only by night.</a:t>
            </a:r>
          </a:p>
          <a:p>
            <a:pPr>
              <a:spcBef>
                <a:spcPct val="50000"/>
              </a:spcBef>
            </a:pPr>
            <a:r>
              <a:rPr lang="en-US" altLang="en-US">
                <a:solidFill>
                  <a:srgbClr val="006600"/>
                </a:solidFill>
              </a:rPr>
              <a:t>-Edgar Allan Poe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z="3800"/>
              <a:t>Characteristics of the American Romantic period</a:t>
            </a:r>
          </a:p>
        </p:txBody>
      </p:sp>
      <p:sp>
        <p:nvSpPr>
          <p:cNvPr id="38915" name="Rectangle 3"/>
          <p:cNvSpPr>
            <a:spLocks noGrp="1" noChangeArrowheads="1"/>
          </p:cNvSpPr>
          <p:nvPr>
            <p:ph type="body" idx="1"/>
          </p:nvPr>
        </p:nvSpPr>
        <p:spPr/>
        <p:txBody>
          <a:bodyPr/>
          <a:lstStyle/>
          <a:p>
            <a:pPr>
              <a:lnSpc>
                <a:spcPct val="90000"/>
              </a:lnSpc>
            </a:pPr>
            <a:r>
              <a:rPr lang="en-US" altLang="en-US" sz="2400"/>
              <a:t>Values feeling and intuition over reason</a:t>
            </a:r>
          </a:p>
          <a:p>
            <a:pPr>
              <a:lnSpc>
                <a:spcPct val="90000"/>
              </a:lnSpc>
            </a:pPr>
            <a:r>
              <a:rPr lang="en-US" altLang="en-US" sz="2400"/>
              <a:t>Values the imagination over reality</a:t>
            </a:r>
          </a:p>
          <a:p>
            <a:pPr>
              <a:lnSpc>
                <a:spcPct val="90000"/>
              </a:lnSpc>
            </a:pPr>
            <a:r>
              <a:rPr lang="en-US" altLang="en-US" sz="2400"/>
              <a:t>Civilization is bad    Nature is good</a:t>
            </a:r>
          </a:p>
          <a:p>
            <a:pPr>
              <a:lnSpc>
                <a:spcPct val="90000"/>
              </a:lnSpc>
            </a:pPr>
            <a:r>
              <a:rPr lang="en-US" altLang="en-US" sz="2400"/>
              <a:t>Educated sophistication is bad    Youthful innocence is good</a:t>
            </a:r>
          </a:p>
          <a:p>
            <a:pPr>
              <a:lnSpc>
                <a:spcPct val="90000"/>
              </a:lnSpc>
            </a:pPr>
            <a:r>
              <a:rPr lang="en-US" altLang="en-US" sz="2400"/>
              <a:t>Individual freedom is important</a:t>
            </a:r>
          </a:p>
          <a:p>
            <a:pPr>
              <a:lnSpc>
                <a:spcPct val="90000"/>
              </a:lnSpc>
            </a:pPr>
            <a:r>
              <a:rPr lang="en-US" altLang="en-US" sz="2400"/>
              <a:t>Nature is the way to find God</a:t>
            </a:r>
          </a:p>
          <a:p>
            <a:pPr>
              <a:lnSpc>
                <a:spcPct val="90000"/>
              </a:lnSpc>
            </a:pPr>
            <a:r>
              <a:rPr lang="en-US" altLang="en-US" sz="2400"/>
              <a:t>Progress is bad</a:t>
            </a:r>
          </a:p>
          <a:p>
            <a:pPr>
              <a:lnSpc>
                <a:spcPct val="90000"/>
              </a:lnSpc>
            </a:pPr>
            <a:r>
              <a:rPr lang="en-US" altLang="en-US" sz="2400"/>
              <a:t>Most settings are in exotic locales or the supernatural </a:t>
            </a:r>
          </a:p>
          <a:p>
            <a:pPr>
              <a:lnSpc>
                <a:spcPct val="90000"/>
              </a:lnSpc>
            </a:pPr>
            <a:r>
              <a:rPr lang="en-US" altLang="en-US" sz="2400"/>
              <a:t>Poetry is the highest expression of the imagination</a:t>
            </a:r>
          </a:p>
          <a:p>
            <a:pPr>
              <a:lnSpc>
                <a:spcPct val="90000"/>
              </a:lnSpc>
            </a:pPr>
            <a:r>
              <a:rPr lang="en-US" altLang="en-US" sz="2400"/>
              <a:t>Lots of inspiration from myths and legends</a:t>
            </a:r>
          </a:p>
          <a:p>
            <a:pPr>
              <a:lnSpc>
                <a:spcPct val="90000"/>
              </a:lnSpc>
            </a:pPr>
            <a:endParaRPr lang="en-US" altLang="en-US" sz="2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The American Hero</a:t>
            </a:r>
          </a:p>
        </p:txBody>
      </p:sp>
      <p:sp>
        <p:nvSpPr>
          <p:cNvPr id="39939" name="Rectangle 3"/>
          <p:cNvSpPr>
            <a:spLocks noGrp="1" noChangeArrowheads="1"/>
          </p:cNvSpPr>
          <p:nvPr>
            <p:ph type="body" idx="1"/>
          </p:nvPr>
        </p:nvSpPr>
        <p:spPr>
          <a:xfrm>
            <a:off x="914400" y="1600200"/>
            <a:ext cx="3962400" cy="4530725"/>
          </a:xfrm>
        </p:spPr>
        <p:txBody>
          <a:bodyPr/>
          <a:lstStyle/>
          <a:p>
            <a:r>
              <a:rPr lang="en-US" altLang="en-US" sz="2400"/>
              <a:t>Young (or at least acts young)</a:t>
            </a:r>
          </a:p>
          <a:p>
            <a:r>
              <a:rPr lang="en-US" altLang="en-US" sz="2400"/>
              <a:t>Innocent and pure</a:t>
            </a:r>
          </a:p>
          <a:p>
            <a:r>
              <a:rPr lang="en-US" altLang="en-US" sz="2400"/>
              <a:t>Sense of honor higher than society’s honor</a:t>
            </a:r>
          </a:p>
          <a:p>
            <a:r>
              <a:rPr lang="en-US" altLang="en-US" sz="2400"/>
              <a:t>Has knowledge of people and life based on a deep understanding, not based on education</a:t>
            </a:r>
          </a:p>
          <a:p>
            <a:r>
              <a:rPr lang="en-US" altLang="en-US" sz="2400"/>
              <a:t>Loves nature</a:t>
            </a:r>
          </a:p>
          <a:p>
            <a:r>
              <a:rPr lang="en-US" altLang="en-US" sz="2400"/>
              <a:t>Quests for a higher truth </a:t>
            </a:r>
          </a:p>
          <a:p>
            <a:endParaRPr lang="en-US" altLang="en-US" sz="2400"/>
          </a:p>
        </p:txBody>
      </p:sp>
      <p:pic>
        <p:nvPicPr>
          <p:cNvPr id="39941" name="Picture 5" descr="cover-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143000"/>
            <a:ext cx="3638550" cy="552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The Fireside Poets</a:t>
            </a:r>
          </a:p>
        </p:txBody>
      </p:sp>
      <p:sp>
        <p:nvSpPr>
          <p:cNvPr id="41987" name="Rectangle 3"/>
          <p:cNvSpPr>
            <a:spLocks noGrp="1" noChangeArrowheads="1"/>
          </p:cNvSpPr>
          <p:nvPr>
            <p:ph type="body" idx="1"/>
          </p:nvPr>
        </p:nvSpPr>
        <p:spPr>
          <a:xfrm>
            <a:off x="914400" y="1600200"/>
            <a:ext cx="5638800" cy="4953000"/>
          </a:xfrm>
        </p:spPr>
        <p:txBody>
          <a:bodyPr/>
          <a:lstStyle/>
          <a:p>
            <a:r>
              <a:rPr lang="en-US" altLang="en-US"/>
              <a:t>    Henry Wadsworth Longfellow</a:t>
            </a:r>
            <a:br>
              <a:rPr lang="en-US" altLang="en-US"/>
            </a:br>
            <a:r>
              <a:rPr lang="en-US" altLang="en-US"/>
              <a:t/>
            </a:r>
            <a:br>
              <a:rPr lang="en-US" altLang="en-US"/>
            </a:br>
            <a:endParaRPr lang="en-US" altLang="en-US"/>
          </a:p>
          <a:p>
            <a:r>
              <a:rPr lang="en-US" altLang="en-US"/>
              <a:t>John Greenleaf Whittier</a:t>
            </a:r>
            <a:br>
              <a:rPr lang="en-US" altLang="en-US"/>
            </a:br>
            <a:r>
              <a:rPr lang="en-US" altLang="en-US"/>
              <a:t/>
            </a:r>
            <a:br>
              <a:rPr lang="en-US" altLang="en-US"/>
            </a:br>
            <a:endParaRPr lang="en-US" altLang="en-US"/>
          </a:p>
          <a:p>
            <a:r>
              <a:rPr lang="en-US" altLang="en-US"/>
              <a:t>          Oliver Wendell Holmes</a:t>
            </a:r>
            <a:br>
              <a:rPr lang="en-US" altLang="en-US"/>
            </a:br>
            <a:r>
              <a:rPr lang="en-US" altLang="en-US"/>
              <a:t/>
            </a:r>
            <a:br>
              <a:rPr lang="en-US" altLang="en-US"/>
            </a:br>
            <a:endParaRPr lang="en-US" altLang="en-US"/>
          </a:p>
          <a:p>
            <a:r>
              <a:rPr lang="en-US" altLang="en-US"/>
              <a:t>James Russell Lowell</a:t>
            </a:r>
          </a:p>
        </p:txBody>
      </p:sp>
      <p:pic>
        <p:nvPicPr>
          <p:cNvPr id="41989" name="Picture 5" descr="HenryLongfell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219200"/>
            <a:ext cx="1243013"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1991" name="Picture 7" descr="Photograph:John Greenleaf Whitt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200"/>
            <a:ext cx="1198563" cy="1485900"/>
          </a:xfrm>
          <a:prstGeom prst="rect">
            <a:avLst/>
          </a:prstGeom>
          <a:noFill/>
          <a:extLst>
            <a:ext uri="{909E8E84-426E-40DD-AFC4-6F175D3DCCD1}">
              <a14:hiddenFill xmlns:a14="http://schemas.microsoft.com/office/drawing/2010/main">
                <a:solidFill>
                  <a:srgbClr val="FFFFFF"/>
                </a:solidFill>
              </a14:hiddenFill>
            </a:ext>
          </a:extLst>
        </p:spPr>
      </p:pic>
      <p:pic>
        <p:nvPicPr>
          <p:cNvPr id="41993" name="Picture 9" descr="Dr Oliver Wendell HOLMES (1809-18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886200"/>
            <a:ext cx="1535113" cy="1581150"/>
          </a:xfrm>
          <a:prstGeom prst="rect">
            <a:avLst/>
          </a:prstGeom>
          <a:noFill/>
          <a:extLst>
            <a:ext uri="{909E8E84-426E-40DD-AFC4-6F175D3DCCD1}">
              <a14:hiddenFill xmlns:a14="http://schemas.microsoft.com/office/drawing/2010/main">
                <a:solidFill>
                  <a:srgbClr val="FFFFFF"/>
                </a:solidFill>
              </a14:hiddenFill>
            </a:ext>
          </a:extLst>
        </p:spPr>
      </p:pic>
      <p:pic>
        <p:nvPicPr>
          <p:cNvPr id="41995" name="Picture 11" descr="image?id=70478&amp;rendTypeI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5181600"/>
            <a:ext cx="1422400"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7" name="Picture 9" descr="00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3010" name="Rectangle 2"/>
          <p:cNvSpPr>
            <a:spLocks noGrp="1" noChangeArrowheads="1"/>
          </p:cNvSpPr>
          <p:nvPr>
            <p:ph type="title"/>
          </p:nvPr>
        </p:nvSpPr>
        <p:spPr/>
        <p:txBody>
          <a:bodyPr/>
          <a:lstStyle/>
          <a:p>
            <a:r>
              <a:rPr lang="en-US" altLang="en-US"/>
              <a:t>Fireside Poets</a:t>
            </a:r>
          </a:p>
        </p:txBody>
      </p:sp>
      <p:sp>
        <p:nvSpPr>
          <p:cNvPr id="43011" name="Rectangle 3"/>
          <p:cNvSpPr>
            <a:spLocks noGrp="1" noChangeArrowheads="1"/>
          </p:cNvSpPr>
          <p:nvPr>
            <p:ph type="body" idx="1"/>
          </p:nvPr>
        </p:nvSpPr>
        <p:spPr/>
        <p:txBody>
          <a:bodyPr/>
          <a:lstStyle/>
          <a:p>
            <a:r>
              <a:rPr lang="en-US" altLang="en-US" sz="2000" dirty="0" smtClean="0"/>
              <a:t>American poets who first rivaled British poets in popularity were fireside poets. These romantic poets were sentimental in their writing.  In schoolrooms, children memorized and recited the poems. </a:t>
            </a:r>
            <a:r>
              <a:rPr lang="en-US" altLang="en-US" sz="2000" b="1" dirty="0" smtClean="0"/>
              <a:t>The rhyming meters made the poems easy to learn</a:t>
            </a:r>
            <a:r>
              <a:rPr lang="en-US" altLang="en-US" sz="2000" dirty="0" smtClean="0"/>
              <a:t>. </a:t>
            </a:r>
          </a:p>
          <a:p>
            <a:r>
              <a:rPr lang="en-US" altLang="en-US" sz="2000" dirty="0" smtClean="0"/>
              <a:t>In the evening, around the hearth, parents read the poems to their children. These were the poets that </a:t>
            </a:r>
            <a:r>
              <a:rPr lang="en-US" altLang="en-US" sz="2000" b="1" dirty="0" smtClean="0"/>
              <a:t>captured the romantic spirit of America</a:t>
            </a:r>
            <a:r>
              <a:rPr lang="en-US" altLang="en-US" sz="2000" dirty="0" smtClean="0"/>
              <a:t>. The fireside poets were family entertainment to a young nation. Children and adults had no television or radio to entertain them. </a:t>
            </a:r>
          </a:p>
          <a:p>
            <a:r>
              <a:rPr lang="en-US" altLang="en-US" dirty="0" smtClean="0"/>
              <a:t> </a:t>
            </a:r>
          </a:p>
          <a:p>
            <a:r>
              <a:rPr lang="en-US" altLang="en-US" dirty="0" smtClean="0"/>
              <a:t> </a:t>
            </a:r>
          </a:p>
          <a:p>
            <a:r>
              <a:rPr lang="en-US" altLang="en-US" dirty="0" smtClean="0"/>
              <a:t> </a:t>
            </a:r>
          </a:p>
          <a:p>
            <a:r>
              <a:rPr lang="en-US" altLang="en-US"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Fireside Poets: Longfellow</a:t>
            </a:r>
            <a:endParaRPr lang="en-US" dirty="0"/>
          </a:p>
        </p:txBody>
      </p:sp>
      <p:sp>
        <p:nvSpPr>
          <p:cNvPr id="3" name="Content Placeholder 2"/>
          <p:cNvSpPr>
            <a:spLocks noGrp="1"/>
          </p:cNvSpPr>
          <p:nvPr>
            <p:ph idx="1"/>
          </p:nvPr>
        </p:nvSpPr>
        <p:spPr/>
        <p:txBody>
          <a:bodyPr/>
          <a:lstStyle/>
          <a:p>
            <a:r>
              <a:rPr lang="en-US" sz="2000" dirty="0" smtClean="0"/>
              <a:t>The fireside poets used the fire in the fireplace as a metaphor. Listening to the words of the poet lit the imagination of the listener. One fireside poet, Henry Wadsworth Longfellow, wrote, “Poetry should soothe our worldly passions and inspire us with a love of Heaven and virtue.”</a:t>
            </a:r>
          </a:p>
          <a:p>
            <a:r>
              <a:rPr lang="en-US" sz="2000" dirty="0" smtClean="0"/>
              <a:t>The Midnight Ride of Paul Revere by Longfellow is an example of the fireside poet. Although ostensibly written about the Revolutionary War, it was written about the upcoming Civil War. Longfellow used history as a legend to warn New Englanders to take action against slavery. It was written in 1860, the eve of the Civil War when South Carolina seceded from the union. </a:t>
            </a:r>
          </a:p>
          <a:p>
            <a:r>
              <a:rPr lang="en-US" sz="2000" dirty="0" smtClean="0"/>
              <a:t>In 1967, Martin Luther King recognized the parable of the Midnight Ride in his speech, “Paul Revere of conscience to alert every hamlet and every village of America that revolution is at hand.” </a:t>
            </a:r>
          </a:p>
          <a:p>
            <a:endParaRPr lang="en-US" sz="2000" dirty="0" smtClean="0"/>
          </a:p>
        </p:txBody>
      </p:sp>
    </p:spTree>
    <p:extLst>
      <p:ext uri="{BB962C8B-B14F-4D97-AF65-F5344CB8AC3E}">
        <p14:creationId xmlns:p14="http://schemas.microsoft.com/office/powerpoint/2010/main" val="791249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Holmes</a:t>
            </a:r>
            <a:endParaRPr lang="en-US" dirty="0"/>
          </a:p>
        </p:txBody>
      </p:sp>
      <p:sp>
        <p:nvSpPr>
          <p:cNvPr id="3" name="Content Placeholder 2"/>
          <p:cNvSpPr>
            <a:spLocks noGrp="1"/>
          </p:cNvSpPr>
          <p:nvPr>
            <p:ph idx="1"/>
          </p:nvPr>
        </p:nvSpPr>
        <p:spPr/>
        <p:txBody>
          <a:bodyPr/>
          <a:lstStyle/>
          <a:p>
            <a:pPr marL="0" indent="0">
              <a:buNone/>
            </a:pPr>
            <a:r>
              <a:rPr lang="en-US" altLang="en-US" sz="2000" dirty="0" smtClean="0"/>
              <a:t>Oliver Wendell Holmes’ poem, The Chambered Nautilus (1858), is reminiscent of metaphysical poets. He compares the shellfish to humans. Holmes’s premise is that it is difficult to separate humans from the shellfish. Like the shellfish, humans become aware of, and outgrow their old prejudices. The speaker in the poem stares in fascination at the shellfish. Holmes writes, </a:t>
            </a:r>
          </a:p>
          <a:p>
            <a:r>
              <a:rPr lang="en-US" altLang="en-US" sz="2000" dirty="0" smtClean="0"/>
              <a:t> </a:t>
            </a:r>
          </a:p>
          <a:p>
            <a:pPr marL="0" indent="0">
              <a:buNone/>
            </a:pPr>
            <a:r>
              <a:rPr lang="en-US" altLang="en-US" sz="1800" i="1" dirty="0" smtClean="0"/>
              <a:t>Build thee more stately mansions, O my soul,</a:t>
            </a:r>
          </a:p>
          <a:p>
            <a:pPr marL="0" indent="0">
              <a:buNone/>
            </a:pPr>
            <a:r>
              <a:rPr lang="en-US" altLang="en-US" sz="1800" i="1" dirty="0" smtClean="0"/>
              <a:t>As the swift seasons roll!</a:t>
            </a:r>
          </a:p>
          <a:p>
            <a:pPr marL="0" indent="0">
              <a:buNone/>
            </a:pPr>
            <a:r>
              <a:rPr lang="en-US" altLang="en-US" sz="1800" i="1" dirty="0" smtClean="0"/>
              <a:t>Leave thy low-vaulted past!</a:t>
            </a:r>
          </a:p>
          <a:p>
            <a:pPr marL="0" indent="0">
              <a:buNone/>
            </a:pPr>
            <a:r>
              <a:rPr lang="en-US" altLang="en-US" sz="1800" i="1" dirty="0" smtClean="0"/>
              <a:t>Let each new temple, nobler than the last,</a:t>
            </a:r>
          </a:p>
          <a:p>
            <a:pPr marL="0" indent="0">
              <a:buNone/>
            </a:pPr>
            <a:r>
              <a:rPr lang="en-US" altLang="en-US" sz="1800" i="1" dirty="0" smtClean="0"/>
              <a:t>Shut thee from heaven with a dome more vast,</a:t>
            </a:r>
          </a:p>
          <a:p>
            <a:pPr marL="0" indent="0">
              <a:buNone/>
            </a:pPr>
            <a:r>
              <a:rPr lang="en-US" altLang="en-US" sz="1800" i="1" dirty="0" smtClean="0"/>
              <a:t>Till thou at length art free,</a:t>
            </a:r>
          </a:p>
          <a:p>
            <a:pPr marL="0" indent="0">
              <a:buNone/>
            </a:pPr>
            <a:r>
              <a:rPr lang="en-US" altLang="en-US" sz="1800" i="1" dirty="0" smtClean="0"/>
              <a:t>Leaving thine outgrown shell by life’s </a:t>
            </a:r>
            <a:r>
              <a:rPr lang="en-US" altLang="en-US" sz="1800" i="1" dirty="0" err="1" smtClean="0"/>
              <a:t>unresting</a:t>
            </a:r>
            <a:r>
              <a:rPr lang="en-US" altLang="en-US" sz="1800" i="1" dirty="0" smtClean="0"/>
              <a:t> sea!”</a:t>
            </a:r>
          </a:p>
          <a:p>
            <a:endParaRPr lang="en-US" sz="2000" dirty="0"/>
          </a:p>
        </p:txBody>
      </p:sp>
    </p:spTree>
    <p:extLst>
      <p:ext uri="{BB962C8B-B14F-4D97-AF65-F5344CB8AC3E}">
        <p14:creationId xmlns:p14="http://schemas.microsoft.com/office/powerpoint/2010/main" val="3559980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457200"/>
            <a:ext cx="7772400" cy="685800"/>
          </a:xfrm>
        </p:spPr>
        <p:txBody>
          <a:bodyPr/>
          <a:lstStyle/>
          <a:p>
            <a:pPr algn="ctr"/>
            <a:r>
              <a:rPr lang="en-US" altLang="en-US"/>
              <a:t>Transcendentalism</a:t>
            </a:r>
          </a:p>
        </p:txBody>
      </p:sp>
      <p:sp>
        <p:nvSpPr>
          <p:cNvPr id="17411" name="Rectangle 3"/>
          <p:cNvSpPr>
            <a:spLocks noGrp="1" noChangeArrowheads="1"/>
          </p:cNvSpPr>
          <p:nvPr>
            <p:ph type="body" sz="half" idx="1"/>
          </p:nvPr>
        </p:nvSpPr>
        <p:spPr>
          <a:xfrm>
            <a:off x="685800" y="1447800"/>
            <a:ext cx="3810000" cy="4648200"/>
          </a:xfrm>
        </p:spPr>
        <p:txBody>
          <a:bodyPr/>
          <a:lstStyle/>
          <a:p>
            <a:r>
              <a:rPr lang="en-US" altLang="en-US" dirty="0"/>
              <a:t>The idea that in determining the ultimate reality of God, the universe, the self, and other important matters, one must transcend, or go beyond, everyday human experience in the physical world.</a:t>
            </a:r>
          </a:p>
        </p:txBody>
      </p:sp>
      <p:sp>
        <p:nvSpPr>
          <p:cNvPr id="17412" name="Rectangle 4"/>
          <p:cNvSpPr>
            <a:spLocks noGrp="1" noChangeArrowheads="1"/>
          </p:cNvSpPr>
          <p:nvPr>
            <p:ph type="body" sz="half" idx="2"/>
          </p:nvPr>
        </p:nvSpPr>
        <p:spPr>
          <a:xfrm>
            <a:off x="4648200" y="1447800"/>
            <a:ext cx="3810000" cy="4648200"/>
          </a:xfrm>
        </p:spPr>
        <p:txBody>
          <a:bodyPr/>
          <a:lstStyle/>
          <a:p>
            <a:r>
              <a:rPr lang="en-US" altLang="en-US"/>
              <a:t>Ralph Waldo Emerson influenced by ancient Greek - Plato</a:t>
            </a:r>
          </a:p>
          <a:p>
            <a:r>
              <a:rPr lang="en-US" altLang="en-US"/>
              <a:t>Also based on Puritan belief and Romantics</a:t>
            </a:r>
          </a:p>
          <a:p>
            <a:r>
              <a:rPr lang="en-US" altLang="en-US"/>
              <a:t>Based on intuition; optimistic</a:t>
            </a:r>
          </a:p>
          <a:p>
            <a:r>
              <a:rPr lang="en-US" altLang="en-US"/>
              <a:t>Henry David Thoreau Emerson’s close friend</a:t>
            </a:r>
          </a:p>
        </p:txBody>
      </p:sp>
    </p:spTree>
    <p:extLst>
      <p:ext uri="{BB962C8B-B14F-4D97-AF65-F5344CB8AC3E}">
        <p14:creationId xmlns:p14="http://schemas.microsoft.com/office/powerpoint/2010/main" val="72354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linds(horizontal)">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 calcmode="lin" valueType="num">
                                      <p:cBhvr additive="base">
                                        <p:cTn id="12"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2" fill="hold" grpId="0" nodeType="clickEffect">
                                  <p:stCondLst>
                                    <p:cond delay="0"/>
                                  </p:stCondLst>
                                  <p:childTnLst>
                                    <p:set>
                                      <p:cBhvr>
                                        <p:cTn id="17" dur="1" fill="hold">
                                          <p:stCondLst>
                                            <p:cond delay="0"/>
                                          </p:stCondLst>
                                        </p:cTn>
                                        <p:tgtEl>
                                          <p:spTgt spid="17412">
                                            <p:txEl>
                                              <p:pRg st="0" end="0"/>
                                            </p:txEl>
                                          </p:spTgt>
                                        </p:tgtEl>
                                        <p:attrNameLst>
                                          <p:attrName>style.visibility</p:attrName>
                                        </p:attrNameLst>
                                      </p:cBhvr>
                                      <p:to>
                                        <p:strVal val="visible"/>
                                      </p:to>
                                    </p:set>
                                    <p:anim calcmode="lin" valueType="num">
                                      <p:cBhvr>
                                        <p:cTn id="18" dur="500" fill="hold"/>
                                        <p:tgtEl>
                                          <p:spTgt spid="17412">
                                            <p:txEl>
                                              <p:pRg st="0" end="0"/>
                                            </p:txEl>
                                          </p:spTgt>
                                        </p:tgtEl>
                                        <p:attrNameLst>
                                          <p:attrName>ppt_x</p:attrName>
                                        </p:attrNameLst>
                                      </p:cBhvr>
                                      <p:tavLst>
                                        <p:tav tm="0">
                                          <p:val>
                                            <p:strVal val="#ppt_x+#ppt_w/2"/>
                                          </p:val>
                                        </p:tav>
                                        <p:tav tm="100000">
                                          <p:val>
                                            <p:strVal val="#ppt_x"/>
                                          </p:val>
                                        </p:tav>
                                      </p:tavLst>
                                    </p:anim>
                                    <p:anim calcmode="lin" valueType="num">
                                      <p:cBhvr>
                                        <p:cTn id="19" dur="500" fill="hold"/>
                                        <p:tgtEl>
                                          <p:spTgt spid="17412">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17412">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741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2" fill="hold" grpId="0" nodeType="clickEffect">
                                  <p:stCondLst>
                                    <p:cond delay="0"/>
                                  </p:stCondLst>
                                  <p:childTnLst>
                                    <p:set>
                                      <p:cBhvr>
                                        <p:cTn id="25" dur="1" fill="hold">
                                          <p:stCondLst>
                                            <p:cond delay="0"/>
                                          </p:stCondLst>
                                        </p:cTn>
                                        <p:tgtEl>
                                          <p:spTgt spid="17412">
                                            <p:txEl>
                                              <p:pRg st="1" end="1"/>
                                            </p:txEl>
                                          </p:spTgt>
                                        </p:tgtEl>
                                        <p:attrNameLst>
                                          <p:attrName>style.visibility</p:attrName>
                                        </p:attrNameLst>
                                      </p:cBhvr>
                                      <p:to>
                                        <p:strVal val="visible"/>
                                      </p:to>
                                    </p:set>
                                    <p:anim calcmode="lin" valueType="num">
                                      <p:cBhvr>
                                        <p:cTn id="26" dur="500" fill="hold"/>
                                        <p:tgtEl>
                                          <p:spTgt spid="17412">
                                            <p:txEl>
                                              <p:pRg st="1" end="1"/>
                                            </p:txEl>
                                          </p:spTgt>
                                        </p:tgtEl>
                                        <p:attrNameLst>
                                          <p:attrName>ppt_x</p:attrName>
                                        </p:attrNameLst>
                                      </p:cBhvr>
                                      <p:tavLst>
                                        <p:tav tm="0">
                                          <p:val>
                                            <p:strVal val="#ppt_x+#ppt_w/2"/>
                                          </p:val>
                                        </p:tav>
                                        <p:tav tm="100000">
                                          <p:val>
                                            <p:strVal val="#ppt_x"/>
                                          </p:val>
                                        </p:tav>
                                      </p:tavLst>
                                    </p:anim>
                                    <p:anim calcmode="lin" valueType="num">
                                      <p:cBhvr>
                                        <p:cTn id="27" dur="500" fill="hold"/>
                                        <p:tgtEl>
                                          <p:spTgt spid="17412">
                                            <p:txEl>
                                              <p:pRg st="1" end="1"/>
                                            </p:txEl>
                                          </p:spTgt>
                                        </p:tgtEl>
                                        <p:attrNameLst>
                                          <p:attrName>ppt_y</p:attrName>
                                        </p:attrNameLst>
                                      </p:cBhvr>
                                      <p:tavLst>
                                        <p:tav tm="0">
                                          <p:val>
                                            <p:strVal val="#ppt_y"/>
                                          </p:val>
                                        </p:tav>
                                        <p:tav tm="100000">
                                          <p:val>
                                            <p:strVal val="#ppt_y"/>
                                          </p:val>
                                        </p:tav>
                                      </p:tavLst>
                                    </p:anim>
                                    <p:anim calcmode="lin" valueType="num">
                                      <p:cBhvr>
                                        <p:cTn id="28" dur="500" fill="hold"/>
                                        <p:tgtEl>
                                          <p:spTgt spid="17412">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1741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2" fill="hold" grpId="0" nodeType="clickEffect">
                                  <p:stCondLst>
                                    <p:cond delay="0"/>
                                  </p:stCondLst>
                                  <p:childTnLst>
                                    <p:set>
                                      <p:cBhvr>
                                        <p:cTn id="33" dur="1" fill="hold">
                                          <p:stCondLst>
                                            <p:cond delay="0"/>
                                          </p:stCondLst>
                                        </p:cTn>
                                        <p:tgtEl>
                                          <p:spTgt spid="17412">
                                            <p:txEl>
                                              <p:pRg st="2" end="2"/>
                                            </p:txEl>
                                          </p:spTgt>
                                        </p:tgtEl>
                                        <p:attrNameLst>
                                          <p:attrName>style.visibility</p:attrName>
                                        </p:attrNameLst>
                                      </p:cBhvr>
                                      <p:to>
                                        <p:strVal val="visible"/>
                                      </p:to>
                                    </p:set>
                                    <p:anim calcmode="lin" valueType="num">
                                      <p:cBhvr>
                                        <p:cTn id="34" dur="500" fill="hold"/>
                                        <p:tgtEl>
                                          <p:spTgt spid="17412">
                                            <p:txEl>
                                              <p:pRg st="2" end="2"/>
                                            </p:txEl>
                                          </p:spTgt>
                                        </p:tgtEl>
                                        <p:attrNameLst>
                                          <p:attrName>ppt_x</p:attrName>
                                        </p:attrNameLst>
                                      </p:cBhvr>
                                      <p:tavLst>
                                        <p:tav tm="0">
                                          <p:val>
                                            <p:strVal val="#ppt_x+#ppt_w/2"/>
                                          </p:val>
                                        </p:tav>
                                        <p:tav tm="100000">
                                          <p:val>
                                            <p:strVal val="#ppt_x"/>
                                          </p:val>
                                        </p:tav>
                                      </p:tavLst>
                                    </p:anim>
                                    <p:anim calcmode="lin" valueType="num">
                                      <p:cBhvr>
                                        <p:cTn id="35" dur="500" fill="hold"/>
                                        <p:tgtEl>
                                          <p:spTgt spid="17412">
                                            <p:txEl>
                                              <p:pRg st="2" end="2"/>
                                            </p:txEl>
                                          </p:spTgt>
                                        </p:tgtEl>
                                        <p:attrNameLst>
                                          <p:attrName>ppt_y</p:attrName>
                                        </p:attrNameLst>
                                      </p:cBhvr>
                                      <p:tavLst>
                                        <p:tav tm="0">
                                          <p:val>
                                            <p:strVal val="#ppt_y"/>
                                          </p:val>
                                        </p:tav>
                                        <p:tav tm="100000">
                                          <p:val>
                                            <p:strVal val="#ppt_y"/>
                                          </p:val>
                                        </p:tav>
                                      </p:tavLst>
                                    </p:anim>
                                    <p:anim calcmode="lin" valueType="num">
                                      <p:cBhvr>
                                        <p:cTn id="36" dur="500" fill="hold"/>
                                        <p:tgtEl>
                                          <p:spTgt spid="17412">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1741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2" fill="hold" grpId="0" nodeType="clickEffect">
                                  <p:stCondLst>
                                    <p:cond delay="0"/>
                                  </p:stCondLst>
                                  <p:childTnLst>
                                    <p:set>
                                      <p:cBhvr>
                                        <p:cTn id="41" dur="1" fill="hold">
                                          <p:stCondLst>
                                            <p:cond delay="0"/>
                                          </p:stCondLst>
                                        </p:cTn>
                                        <p:tgtEl>
                                          <p:spTgt spid="17412">
                                            <p:txEl>
                                              <p:pRg st="3" end="3"/>
                                            </p:txEl>
                                          </p:spTgt>
                                        </p:tgtEl>
                                        <p:attrNameLst>
                                          <p:attrName>style.visibility</p:attrName>
                                        </p:attrNameLst>
                                      </p:cBhvr>
                                      <p:to>
                                        <p:strVal val="visible"/>
                                      </p:to>
                                    </p:set>
                                    <p:anim calcmode="lin" valueType="num">
                                      <p:cBhvr>
                                        <p:cTn id="42" dur="500" fill="hold"/>
                                        <p:tgtEl>
                                          <p:spTgt spid="17412">
                                            <p:txEl>
                                              <p:pRg st="3" end="3"/>
                                            </p:txEl>
                                          </p:spTgt>
                                        </p:tgtEl>
                                        <p:attrNameLst>
                                          <p:attrName>ppt_x</p:attrName>
                                        </p:attrNameLst>
                                      </p:cBhvr>
                                      <p:tavLst>
                                        <p:tav tm="0">
                                          <p:val>
                                            <p:strVal val="#ppt_x+#ppt_w/2"/>
                                          </p:val>
                                        </p:tav>
                                        <p:tav tm="100000">
                                          <p:val>
                                            <p:strVal val="#ppt_x"/>
                                          </p:val>
                                        </p:tav>
                                      </p:tavLst>
                                    </p:anim>
                                    <p:anim calcmode="lin" valueType="num">
                                      <p:cBhvr>
                                        <p:cTn id="43" dur="500" fill="hold"/>
                                        <p:tgtEl>
                                          <p:spTgt spid="17412">
                                            <p:txEl>
                                              <p:pRg st="3" end="3"/>
                                            </p:txEl>
                                          </p:spTgt>
                                        </p:tgtEl>
                                        <p:attrNameLst>
                                          <p:attrName>ppt_y</p:attrName>
                                        </p:attrNameLst>
                                      </p:cBhvr>
                                      <p:tavLst>
                                        <p:tav tm="0">
                                          <p:val>
                                            <p:strVal val="#ppt_y"/>
                                          </p:val>
                                        </p:tav>
                                        <p:tav tm="100000">
                                          <p:val>
                                            <p:strVal val="#ppt_y"/>
                                          </p:val>
                                        </p:tav>
                                      </p:tavLst>
                                    </p:anim>
                                    <p:anim calcmode="lin" valueType="num">
                                      <p:cBhvr>
                                        <p:cTn id="44" dur="500" fill="hold"/>
                                        <p:tgtEl>
                                          <p:spTgt spid="17412">
                                            <p:txEl>
                                              <p:pRg st="3" end="3"/>
                                            </p:txEl>
                                          </p:spTgt>
                                        </p:tgtEl>
                                        <p:attrNameLst>
                                          <p:attrName>ppt_w</p:attrName>
                                        </p:attrNameLst>
                                      </p:cBhvr>
                                      <p:tavLst>
                                        <p:tav tm="0">
                                          <p:val>
                                            <p:fltVal val="0"/>
                                          </p:val>
                                        </p:tav>
                                        <p:tav tm="100000">
                                          <p:val>
                                            <p:strVal val="#ppt_w"/>
                                          </p:val>
                                        </p:tav>
                                      </p:tavLst>
                                    </p:anim>
                                    <p:anim calcmode="lin" valueType="num">
                                      <p:cBhvr>
                                        <p:cTn id="45" dur="500" fill="hold"/>
                                        <p:tgtEl>
                                          <p:spTgt spid="1741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build="p" autoUpdateAnimBg="0"/>
      <p:bldP spid="1741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dirty="0" smtClean="0"/>
              <a:t>Transcendentalism (time overlap): 1840-1860</a:t>
            </a:r>
            <a:endParaRPr lang="en-US" altLang="en-US" dirty="0"/>
          </a:p>
        </p:txBody>
      </p:sp>
      <p:sp>
        <p:nvSpPr>
          <p:cNvPr id="44035" name="Rectangle 3"/>
          <p:cNvSpPr>
            <a:spLocks noGrp="1" noChangeArrowheads="1"/>
          </p:cNvSpPr>
          <p:nvPr>
            <p:ph type="body" idx="1"/>
          </p:nvPr>
        </p:nvSpPr>
        <p:spPr>
          <a:xfrm>
            <a:off x="914400" y="1600200"/>
            <a:ext cx="5486400" cy="4530725"/>
          </a:xfrm>
        </p:spPr>
        <p:txBody>
          <a:bodyPr/>
          <a:lstStyle/>
          <a:p>
            <a:pPr>
              <a:lnSpc>
                <a:spcPct val="90000"/>
              </a:lnSpc>
            </a:pPr>
            <a:r>
              <a:rPr lang="en-US" altLang="en-US" dirty="0" smtClean="0"/>
              <a:t>Weird </a:t>
            </a:r>
          </a:p>
          <a:p>
            <a:pPr>
              <a:lnSpc>
                <a:spcPct val="90000"/>
              </a:lnSpc>
            </a:pPr>
            <a:endParaRPr lang="en-US" altLang="en-US" dirty="0"/>
          </a:p>
          <a:p>
            <a:pPr>
              <a:lnSpc>
                <a:spcPct val="90000"/>
              </a:lnSpc>
            </a:pPr>
            <a:endParaRPr lang="en-US" altLang="en-US" dirty="0" smtClean="0"/>
          </a:p>
          <a:p>
            <a:pPr marL="0" indent="0">
              <a:lnSpc>
                <a:spcPct val="90000"/>
              </a:lnSpc>
              <a:buNone/>
            </a:pPr>
            <a:endParaRPr lang="en-US" altLang="en-US" dirty="0"/>
          </a:p>
          <a:p>
            <a:pPr>
              <a:lnSpc>
                <a:spcPct val="90000"/>
              </a:lnSpc>
            </a:pPr>
            <a:endParaRPr lang="en-US" altLang="en-US" dirty="0"/>
          </a:p>
          <a:p>
            <a:pPr>
              <a:lnSpc>
                <a:spcPct val="90000"/>
              </a:lnSpc>
            </a:pPr>
            <a:endParaRPr lang="en-US" altLang="en-US" dirty="0" smtClean="0"/>
          </a:p>
          <a:p>
            <a:pPr>
              <a:lnSpc>
                <a:spcPct val="90000"/>
              </a:lnSpc>
            </a:pPr>
            <a:r>
              <a:rPr lang="en-US" altLang="en-US" dirty="0" smtClean="0"/>
              <a:t>Believed </a:t>
            </a:r>
            <a:r>
              <a:rPr lang="en-US" altLang="en-US" dirty="0"/>
              <a:t>in human perfectibility</a:t>
            </a:r>
          </a:p>
          <a:p>
            <a:pPr>
              <a:lnSpc>
                <a:spcPct val="90000"/>
              </a:lnSpc>
            </a:pPr>
            <a:r>
              <a:rPr lang="en-US" altLang="en-US" dirty="0"/>
              <a:t>Ralph Waldo </a:t>
            </a:r>
            <a:r>
              <a:rPr lang="en-US" altLang="en-US" dirty="0" smtClean="0"/>
              <a:t>Emerson’s poem “Nature.”</a:t>
            </a:r>
            <a:endParaRPr lang="en-US" altLang="en-US" dirty="0"/>
          </a:p>
          <a:p>
            <a:pPr>
              <a:lnSpc>
                <a:spcPct val="90000"/>
              </a:lnSpc>
            </a:pPr>
            <a:endParaRPr lang="en-US" altLang="en-US" dirty="0"/>
          </a:p>
        </p:txBody>
      </p:sp>
      <p:pic>
        <p:nvPicPr>
          <p:cNvPr id="44037" name="Picture 5" descr="Photograph:Ralph Waldo Em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676400"/>
            <a:ext cx="25908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40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371600"/>
            <a:ext cx="2347913"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Romantic Period</a:t>
            </a:r>
            <a:endParaRPr lang="en-US" dirty="0"/>
          </a:p>
        </p:txBody>
      </p:sp>
      <p:sp>
        <p:nvSpPr>
          <p:cNvPr id="3" name="Content Placeholder 2"/>
          <p:cNvSpPr>
            <a:spLocks noGrp="1"/>
          </p:cNvSpPr>
          <p:nvPr>
            <p:ph idx="1"/>
          </p:nvPr>
        </p:nvSpPr>
        <p:spPr/>
        <p:txBody>
          <a:bodyPr/>
          <a:lstStyle/>
          <a:p>
            <a:r>
              <a:rPr lang="en-US" dirty="0">
                <a:solidFill>
                  <a:srgbClr val="000000"/>
                </a:solidFill>
                <a:latin typeface="Arial Narrow"/>
                <a:ea typeface="Times New Roman"/>
              </a:rPr>
              <a:t>The "Romantic Period" refers to literary and cultural movements in England, Europe, and America roughly from </a:t>
            </a:r>
            <a:r>
              <a:rPr lang="en-US" b="1" dirty="0">
                <a:solidFill>
                  <a:srgbClr val="000000"/>
                </a:solidFill>
                <a:latin typeface="Arial Narrow"/>
                <a:ea typeface="Times New Roman"/>
              </a:rPr>
              <a:t>1770 to 1860</a:t>
            </a:r>
            <a:r>
              <a:rPr lang="en-US" dirty="0">
                <a:solidFill>
                  <a:srgbClr val="000000"/>
                </a:solidFill>
                <a:latin typeface="Arial Narrow"/>
                <a:ea typeface="Times New Roman"/>
              </a:rPr>
              <a:t>. Romantic writers (and artists) saw themselves as </a:t>
            </a:r>
            <a:r>
              <a:rPr lang="en-US" b="1" dirty="0">
                <a:solidFill>
                  <a:srgbClr val="000000"/>
                </a:solidFill>
                <a:latin typeface="Arial Narrow"/>
                <a:ea typeface="Times New Roman"/>
              </a:rPr>
              <a:t>revolting against the "Age of Reason" </a:t>
            </a:r>
            <a:r>
              <a:rPr lang="en-US" dirty="0">
                <a:solidFill>
                  <a:srgbClr val="000000"/>
                </a:solidFill>
                <a:latin typeface="Arial Narrow"/>
                <a:ea typeface="Times New Roman"/>
              </a:rPr>
              <a:t>(1700-1770) and its values. They celebrated </a:t>
            </a:r>
            <a:r>
              <a:rPr lang="en-US" b="1" dirty="0">
                <a:solidFill>
                  <a:srgbClr val="000000"/>
                </a:solidFill>
                <a:latin typeface="Arial Narrow"/>
                <a:ea typeface="Times New Roman"/>
              </a:rPr>
              <a:t>imagination/intuition versus reason/calculation, spontaneity versus control</a:t>
            </a:r>
            <a:r>
              <a:rPr lang="en-US" dirty="0">
                <a:solidFill>
                  <a:srgbClr val="000000"/>
                </a:solidFill>
                <a:latin typeface="Arial Narrow"/>
                <a:ea typeface="Times New Roman"/>
              </a:rPr>
              <a:t>, subjectivity and metaphysical musing versus objective fact, revolutionary energy versus tradition, </a:t>
            </a:r>
            <a:r>
              <a:rPr lang="en-US" b="1" dirty="0">
                <a:solidFill>
                  <a:srgbClr val="000000"/>
                </a:solidFill>
                <a:latin typeface="Arial Narrow"/>
                <a:ea typeface="Times New Roman"/>
              </a:rPr>
              <a:t>individualism </a:t>
            </a:r>
            <a:r>
              <a:rPr lang="en-US" dirty="0">
                <a:solidFill>
                  <a:srgbClr val="000000"/>
                </a:solidFill>
                <a:latin typeface="Arial Narrow"/>
                <a:ea typeface="Times New Roman"/>
              </a:rPr>
              <a:t>versus social conformity, democracy versus monarchy, and so on.</a:t>
            </a:r>
            <a:endParaRPr lang="en-US" dirty="0"/>
          </a:p>
        </p:txBody>
      </p:sp>
    </p:spTree>
    <p:extLst>
      <p:ext uri="{BB962C8B-B14F-4D97-AF65-F5344CB8AC3E}">
        <p14:creationId xmlns:p14="http://schemas.microsoft.com/office/powerpoint/2010/main" val="1687316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Dickinson</a:t>
            </a:r>
            <a:endParaRPr lang="en-US" dirty="0"/>
          </a:p>
        </p:txBody>
      </p:sp>
      <p:sp>
        <p:nvSpPr>
          <p:cNvPr id="3" name="Content Placeholder 2"/>
          <p:cNvSpPr>
            <a:spLocks noGrp="1"/>
          </p:cNvSpPr>
          <p:nvPr>
            <p:ph sz="half" idx="1"/>
          </p:nvPr>
        </p:nvSpPr>
        <p:spPr/>
        <p:txBody>
          <a:bodyPr/>
          <a:lstStyle/>
          <a:p>
            <a:r>
              <a:rPr lang="en-US" sz="2000" dirty="0"/>
              <a:t>The main characteristic of Romanticism that Emily Dickinson portrays in her writing is the emphases of the importance of Nature to the </a:t>
            </a:r>
            <a:r>
              <a:rPr lang="en-US" sz="2000" dirty="0" smtClean="0"/>
              <a:t>Romantics</a:t>
            </a:r>
            <a:r>
              <a:rPr lang="en-US" sz="2000" dirty="0"/>
              <a:t>. </a:t>
            </a:r>
            <a:endParaRPr lang="en-US" sz="2000" dirty="0" smtClean="0"/>
          </a:p>
          <a:p>
            <a:r>
              <a:rPr lang="en-US" sz="2000" dirty="0">
                <a:solidFill>
                  <a:srgbClr val="333333"/>
                </a:solidFill>
              </a:rPr>
              <a:t>In most of her poems there is some mention or comparison to something found in Nature. In Poem 449, she refers to the moss that covers the names on the graves of the tombstones of “Beauty” and “Truth.”</a:t>
            </a:r>
            <a:endParaRPr lang="en-US" sz="2000" dirty="0"/>
          </a:p>
        </p:txBody>
      </p:sp>
      <p:sp>
        <p:nvSpPr>
          <p:cNvPr id="4" name="Content Placeholder 3"/>
          <p:cNvSpPr>
            <a:spLocks noGrp="1"/>
          </p:cNvSpPr>
          <p:nvPr>
            <p:ph sz="half" idx="2"/>
          </p:nvPr>
        </p:nvSpPr>
        <p:spPr/>
        <p:txBody>
          <a:bodyPr/>
          <a:lstStyle/>
          <a:p>
            <a:pPr lvl="0">
              <a:buClr>
                <a:srgbClr val="578963"/>
              </a:buClr>
            </a:pPr>
            <a:r>
              <a:rPr lang="en-US" sz="2400" dirty="0" smtClean="0">
                <a:solidFill>
                  <a:srgbClr val="333333"/>
                </a:solidFill>
              </a:rPr>
              <a:t>The </a:t>
            </a:r>
            <a:r>
              <a:rPr lang="en-US" sz="2400" dirty="0">
                <a:solidFill>
                  <a:srgbClr val="333333"/>
                </a:solidFill>
              </a:rPr>
              <a:t>Puritans believed Nature to be the realm of the devil. By including references to Nature in many of her poems, she was rebelling against the ideals of the </a:t>
            </a:r>
            <a:r>
              <a:rPr lang="en-US" sz="2400" b="1" u="sng" dirty="0">
                <a:solidFill>
                  <a:srgbClr val="333333"/>
                </a:solidFill>
              </a:rPr>
              <a:t>Puritan upbringing she had hated so much. </a:t>
            </a:r>
            <a:br>
              <a:rPr lang="en-US" sz="2400" b="1" u="sng" dirty="0">
                <a:solidFill>
                  <a:srgbClr val="333333"/>
                </a:solidFill>
              </a:rPr>
            </a:br>
            <a:endParaRPr lang="en-US" sz="2400" b="1" u="sng" dirty="0">
              <a:solidFill>
                <a:srgbClr val="333333"/>
              </a:solidFill>
            </a:endParaRPr>
          </a:p>
          <a:p>
            <a:endParaRPr lang="en-US" dirty="0"/>
          </a:p>
        </p:txBody>
      </p:sp>
    </p:spTree>
    <p:extLst>
      <p:ext uri="{BB962C8B-B14F-4D97-AF65-F5344CB8AC3E}">
        <p14:creationId xmlns:p14="http://schemas.microsoft.com/office/powerpoint/2010/main" val="511560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The Dark Romantics</a:t>
            </a:r>
          </a:p>
        </p:txBody>
      </p:sp>
      <p:sp>
        <p:nvSpPr>
          <p:cNvPr id="45059" name="Rectangle 3"/>
          <p:cNvSpPr>
            <a:spLocks noGrp="1" noChangeArrowheads="1"/>
          </p:cNvSpPr>
          <p:nvPr>
            <p:ph type="body" idx="1"/>
          </p:nvPr>
        </p:nvSpPr>
        <p:spPr>
          <a:xfrm>
            <a:off x="2971800" y="1600200"/>
            <a:ext cx="5715000" cy="4530725"/>
          </a:xfrm>
        </p:spPr>
        <p:txBody>
          <a:bodyPr/>
          <a:lstStyle/>
          <a:p>
            <a:r>
              <a:rPr lang="en-US" altLang="en-US" dirty="0"/>
              <a:t>Nathaniel Hawthorne, Edgar Allan Poe, Herman Melville</a:t>
            </a:r>
          </a:p>
          <a:p>
            <a:r>
              <a:rPr lang="en-US" altLang="en-US" dirty="0"/>
              <a:t>Believed what the Romantics did, but felt that at the core of everyone was a dark, sinister being</a:t>
            </a:r>
          </a:p>
          <a:p>
            <a:r>
              <a:rPr lang="en-US" altLang="en-US" dirty="0" smtClean="0"/>
              <a:t>Have </a:t>
            </a:r>
            <a:r>
              <a:rPr lang="en-US" altLang="en-US" dirty="0"/>
              <a:t>a lot of crazy or guilt-racked people in their stories</a:t>
            </a:r>
          </a:p>
        </p:txBody>
      </p:sp>
      <p:pic>
        <p:nvPicPr>
          <p:cNvPr id="45061" name="Picture 5" descr="206449~Moby-Dick-Po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752600"/>
            <a:ext cx="3109913"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auto">
              <a:spcAft>
                <a:spcPts val="0"/>
              </a:spcAft>
              <a:defRPr/>
            </a:pPr>
            <a:r>
              <a:rPr lang="en-US" dirty="0" smtClean="0"/>
              <a:t>The Dark Side of Individualism</a:t>
            </a:r>
            <a:endParaRPr lang="en-US" dirty="0"/>
          </a:p>
        </p:txBody>
      </p:sp>
      <p:sp>
        <p:nvSpPr>
          <p:cNvPr id="11267" name="Text Placeholder 4"/>
          <p:cNvSpPr>
            <a:spLocks noGrp="1"/>
          </p:cNvSpPr>
          <p:nvPr>
            <p:ph type="body" idx="1"/>
          </p:nvPr>
        </p:nvSpPr>
        <p:spPr>
          <a:xfrm>
            <a:off x="685800" y="2486025"/>
            <a:ext cx="6629400" cy="1066800"/>
          </a:xfrm>
        </p:spPr>
        <p:txBody>
          <a:bodyPr/>
          <a:lstStyle/>
          <a:p>
            <a:r>
              <a:rPr lang="en-US" altLang="en-US" smtClean="0"/>
              <a:t>American Gothic</a:t>
            </a:r>
          </a:p>
        </p:txBody>
      </p:sp>
    </p:spTree>
    <p:extLst>
      <p:ext uri="{BB962C8B-B14F-4D97-AF65-F5344CB8AC3E}">
        <p14:creationId xmlns:p14="http://schemas.microsoft.com/office/powerpoint/2010/main" val="4170159110"/>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457200" y="1185863"/>
            <a:ext cx="3200400" cy="730250"/>
          </a:xfrm>
        </p:spPr>
        <p:txBody>
          <a:bodyPr/>
          <a:lstStyle/>
          <a:p>
            <a:r>
              <a:rPr lang="en-US" altLang="en-US" smtClean="0"/>
              <a:t>Gothic Literature		</a:t>
            </a:r>
          </a:p>
        </p:txBody>
      </p:sp>
      <p:sp>
        <p:nvSpPr>
          <p:cNvPr id="12291" name="Text Placeholder 5"/>
          <p:cNvSpPr>
            <a:spLocks noGrp="1"/>
          </p:cNvSpPr>
          <p:nvPr>
            <p:ph type="body" idx="2"/>
          </p:nvPr>
        </p:nvSpPr>
        <p:spPr>
          <a:xfrm>
            <a:off x="457200" y="214313"/>
            <a:ext cx="2743200" cy="914400"/>
          </a:xfrm>
        </p:spPr>
        <p:txBody>
          <a:bodyPr/>
          <a:lstStyle/>
          <a:p>
            <a:r>
              <a:rPr lang="en-US" altLang="en-US" smtClean="0"/>
              <a:t>The Beginnings…</a:t>
            </a:r>
          </a:p>
        </p:txBody>
      </p:sp>
      <p:sp>
        <p:nvSpPr>
          <p:cNvPr id="12292" name="Content Placeholder 4"/>
          <p:cNvSpPr>
            <a:spLocks noGrp="1"/>
          </p:cNvSpPr>
          <p:nvPr>
            <p:ph sz="half" idx="1"/>
          </p:nvPr>
        </p:nvSpPr>
        <p:spPr/>
        <p:txBody>
          <a:bodyPr/>
          <a:lstStyle/>
          <a:p>
            <a:r>
              <a:rPr lang="en-US" altLang="en-US" dirty="0" smtClean="0"/>
              <a:t>Gothic Literary tradition came to be in part from the Gothic architecture of the Middle Ages.</a:t>
            </a:r>
          </a:p>
          <a:p>
            <a:r>
              <a:rPr lang="en-US" altLang="en-US" dirty="0" smtClean="0"/>
              <a:t>Gothic cathedrals with irregularly placed towers, and high stained-glass windows were intended to inspire awe and fear in religious worshipers.</a:t>
            </a:r>
          </a:p>
        </p:txBody>
      </p:sp>
    </p:spTree>
    <p:extLst>
      <p:ext uri="{BB962C8B-B14F-4D97-AF65-F5344CB8AC3E}">
        <p14:creationId xmlns:p14="http://schemas.microsoft.com/office/powerpoint/2010/main" val="3286960102"/>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56250" y="1704975"/>
            <a:ext cx="3054350" cy="1254125"/>
          </a:xfrm>
        </p:spPr>
        <p:txBody>
          <a:bodyPr>
            <a:normAutofit fontScale="90000"/>
          </a:bodyPr>
          <a:lstStyle/>
          <a:p>
            <a:pPr fontAlgn="auto">
              <a:spcAft>
                <a:spcPts val="0"/>
              </a:spcAft>
              <a:buFont typeface="Arial" pitchFamily="34" charset="0"/>
              <a:buChar char="•"/>
              <a:defRPr/>
            </a:pPr>
            <a:r>
              <a:rPr lang="en-US" dirty="0" smtClean="0"/>
              <a:t>Gargoyles—carvings of small deformed creatures squatting at the corners and crevices of Gothic cathedrals—were supposed to ward off evil spirits, but they often look more like demonic spirits themselves.</a:t>
            </a:r>
            <a:endParaRPr lang="en-US" dirty="0"/>
          </a:p>
        </p:txBody>
      </p:sp>
      <p:pic>
        <p:nvPicPr>
          <p:cNvPr id="8" name="Picture Placeholder 7" descr="image.jpg"/>
          <p:cNvPicPr>
            <a:picLocks noGrp="1" noChangeAspect="1"/>
          </p:cNvPicPr>
          <p:nvPr>
            <p:ph type="pic" idx="1"/>
          </p:nvPr>
        </p:nvPicPr>
        <p:blipFill>
          <a:blip r:embed="rId3"/>
          <a:srcRect t="9667" b="9667"/>
          <a:stretch>
            <a:fillRect/>
          </a:stretch>
        </p:blipFill>
        <p:spPr>
          <a:xfrm>
            <a:off x="1066800" y="1066800"/>
            <a:ext cx="4114800" cy="4114800"/>
          </a:xfrm>
        </p:spPr>
      </p:pic>
      <p:sp>
        <p:nvSpPr>
          <p:cNvPr id="13316" name="Text Placeholder 6"/>
          <p:cNvSpPr>
            <a:spLocks noGrp="1"/>
          </p:cNvSpPr>
          <p:nvPr>
            <p:ph type="body" sz="half" idx="2"/>
          </p:nvPr>
        </p:nvSpPr>
        <p:spPr>
          <a:xfrm>
            <a:off x="5556250" y="2998788"/>
            <a:ext cx="3054350" cy="2663825"/>
          </a:xfrm>
        </p:spPr>
        <p:txBody>
          <a:bodyPr/>
          <a:lstStyle/>
          <a:p>
            <a:pPr>
              <a:buFont typeface="Arial" charset="0"/>
              <a:buChar char="•"/>
            </a:pPr>
            <a:r>
              <a:rPr lang="en-US" altLang="en-US" sz="1800" smtClean="0"/>
              <a:t>Think of the gargoyle as a mascot of Gothic, and you will get an idea of the kind of imaginative distortion of reality that Gothic represents.</a:t>
            </a:r>
          </a:p>
        </p:txBody>
      </p:sp>
    </p:spTree>
    <p:extLst>
      <p:ext uri="{BB962C8B-B14F-4D97-AF65-F5344CB8AC3E}">
        <p14:creationId xmlns:p14="http://schemas.microsoft.com/office/powerpoint/2010/main" val="3106779568"/>
      </p:ext>
    </p:extLst>
  </p:cSld>
  <p:clrMapOvr>
    <a:masterClrMapping/>
  </p:clrMapOvr>
  <p:transition spd="slow">
    <p:cut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8"/>
          <p:cNvSpPr>
            <a:spLocks noGrp="1"/>
          </p:cNvSpPr>
          <p:nvPr>
            <p:ph type="title"/>
          </p:nvPr>
        </p:nvSpPr>
        <p:spPr/>
        <p:txBody>
          <a:bodyPr/>
          <a:lstStyle/>
          <a:p>
            <a:r>
              <a:rPr lang="en-US" altLang="en-US" smtClean="0"/>
              <a:t>Gothic vs. Romanticism</a:t>
            </a:r>
          </a:p>
        </p:txBody>
      </p:sp>
      <p:sp>
        <p:nvSpPr>
          <p:cNvPr id="13" name="Text Placeholder 12"/>
          <p:cNvSpPr>
            <a:spLocks noGrp="1"/>
          </p:cNvSpPr>
          <p:nvPr>
            <p:ph type="body" idx="1"/>
          </p:nvPr>
        </p:nvSpPr>
        <p:spPr/>
        <p:txBody>
          <a:bodyPr>
            <a:normAutofit fontScale="92500"/>
          </a:bodyPr>
          <a:lstStyle/>
          <a:p>
            <a:pPr fontAlgn="auto">
              <a:spcAft>
                <a:spcPts val="0"/>
              </a:spcAft>
              <a:buFont typeface="Wingdings 2"/>
              <a:buNone/>
              <a:defRPr/>
            </a:pPr>
            <a:r>
              <a:rPr lang="en-US" dirty="0" smtClean="0"/>
              <a:t>Romantic writers celebrated the beauties of nature.	</a:t>
            </a:r>
            <a:endParaRPr lang="en-US" dirty="0"/>
          </a:p>
        </p:txBody>
      </p:sp>
      <p:sp>
        <p:nvSpPr>
          <p:cNvPr id="14" name="Text Placeholder 13"/>
          <p:cNvSpPr>
            <a:spLocks noGrp="1"/>
          </p:cNvSpPr>
          <p:nvPr>
            <p:ph type="body" sz="half" idx="3"/>
          </p:nvPr>
        </p:nvSpPr>
        <p:spPr/>
        <p:txBody>
          <a:bodyPr>
            <a:normAutofit fontScale="85000" lnSpcReduction="20000"/>
          </a:bodyPr>
          <a:lstStyle/>
          <a:p>
            <a:pPr fontAlgn="auto">
              <a:spcAft>
                <a:spcPts val="0"/>
              </a:spcAft>
              <a:buFont typeface="Wingdings 2"/>
              <a:buNone/>
              <a:defRPr/>
            </a:pPr>
            <a:r>
              <a:rPr lang="en-US" dirty="0" smtClean="0"/>
              <a:t>Gothic writers were peering into the darkness at the supernatural.</a:t>
            </a:r>
            <a:endParaRPr lang="en-US" dirty="0"/>
          </a:p>
        </p:txBody>
      </p:sp>
      <p:sp>
        <p:nvSpPr>
          <p:cNvPr id="6" name="Content Placeholder 5"/>
          <p:cNvSpPr>
            <a:spLocks noGrp="1"/>
          </p:cNvSpPr>
          <p:nvPr>
            <p:ph sz="quarter" idx="2"/>
          </p:nvPr>
        </p:nvSpPr>
        <p:spPr>
          <a:xfrm>
            <a:off x="457200" y="1517650"/>
            <a:ext cx="4040188" cy="3941763"/>
          </a:xfrm>
        </p:spPr>
        <p:txBody>
          <a:bodyPr>
            <a:normAutofit fontScale="92500" lnSpcReduction="10000"/>
          </a:bodyPr>
          <a:lstStyle/>
          <a:p>
            <a:pPr marL="420624" indent="-384048" fontAlgn="auto">
              <a:spcAft>
                <a:spcPts val="0"/>
              </a:spcAft>
              <a:buFont typeface="Wingdings 2"/>
              <a:buChar char=""/>
              <a:defRPr/>
            </a:pPr>
            <a:r>
              <a:rPr lang="en-US" dirty="0" smtClean="0"/>
              <a:t>Romanticism developed as a reaction against the rationalism of the Age of Reason. </a:t>
            </a:r>
          </a:p>
          <a:p>
            <a:pPr marL="722376" lvl="1" indent="-274320" fontAlgn="auto">
              <a:spcAft>
                <a:spcPts val="0"/>
              </a:spcAft>
              <a:buFont typeface="Wingdings 2"/>
              <a:buChar char=""/>
              <a:defRPr/>
            </a:pPr>
            <a:r>
              <a:rPr lang="en-US" dirty="0" smtClean="0"/>
              <a:t>The romantics freed the imagination from the hold of reason, so they could follow their imagination wherever it might lead.</a:t>
            </a:r>
          </a:p>
          <a:p>
            <a:pPr marL="722376" lvl="1" indent="-274320" fontAlgn="auto">
              <a:spcAft>
                <a:spcPts val="0"/>
              </a:spcAft>
              <a:buFont typeface="Wingdings 2"/>
              <a:buChar char=""/>
              <a:defRPr/>
            </a:pPr>
            <a:r>
              <a:rPr lang="en-US" dirty="0" smtClean="0"/>
              <a:t>For some Romantics, when they looked at the individual, they saw hope (think “A Psalm of Life”).</a:t>
            </a:r>
          </a:p>
          <a:p>
            <a:pPr marL="722376" lvl="1" indent="-274320" fontAlgn="auto">
              <a:spcAft>
                <a:spcPts val="0"/>
              </a:spcAft>
              <a:buFont typeface="Wingdings 2"/>
              <a:buChar char=""/>
              <a:defRPr/>
            </a:pPr>
            <a:endParaRPr lang="en-US" dirty="0"/>
          </a:p>
        </p:txBody>
      </p:sp>
      <p:sp>
        <p:nvSpPr>
          <p:cNvPr id="14342" name="Content Placeholder 11"/>
          <p:cNvSpPr>
            <a:spLocks noGrp="1"/>
          </p:cNvSpPr>
          <p:nvPr>
            <p:ph sz="quarter" idx="4"/>
          </p:nvPr>
        </p:nvSpPr>
        <p:spPr>
          <a:xfrm>
            <a:off x="4645025" y="1517650"/>
            <a:ext cx="4041775" cy="3941763"/>
          </a:xfrm>
        </p:spPr>
        <p:txBody>
          <a:bodyPr/>
          <a:lstStyle/>
          <a:p>
            <a:pPr marL="136525" lvl="1" indent="-382588">
              <a:buSzPct val="80000"/>
              <a:buFont typeface="Wingdings 2" pitchFamily="18" charset="2"/>
              <a:buChar char=""/>
            </a:pPr>
            <a:r>
              <a:rPr lang="en-US" altLang="en-US" sz="2200" dirty="0" smtClean="0"/>
              <a:t>For some Romantic writers, the imagination led to the threshold of the unknown—the shadowy region where the fantastic, the demonic and the insane reside.</a:t>
            </a:r>
          </a:p>
          <a:p>
            <a:pPr marL="693738" lvl="3" indent="-382588">
              <a:buSzPct val="80000"/>
              <a:buFont typeface="Wingdings 2" pitchFamily="18" charset="2"/>
              <a:buChar char=""/>
            </a:pPr>
            <a:r>
              <a:rPr lang="en-US" altLang="en-US" sz="1900" dirty="0" smtClean="0"/>
              <a:t>When the Gothics saw the individual, they saw the potential of evil. </a:t>
            </a:r>
          </a:p>
          <a:p>
            <a:endParaRPr lang="en-US" altLang="en-US" dirty="0" smtClean="0"/>
          </a:p>
        </p:txBody>
      </p:sp>
    </p:spTree>
    <p:extLst>
      <p:ext uri="{BB962C8B-B14F-4D97-AF65-F5344CB8AC3E}">
        <p14:creationId xmlns:p14="http://schemas.microsoft.com/office/powerpoint/2010/main" val="3422999428"/>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Title 2"/>
          <p:cNvSpPr>
            <a:spLocks noGrp="1"/>
          </p:cNvSpPr>
          <p:nvPr>
            <p:ph type="title"/>
          </p:nvPr>
        </p:nvSpPr>
        <p:spPr/>
        <p:txBody>
          <a:bodyPr/>
          <a:lstStyle/>
          <a:p>
            <a:r>
              <a:rPr lang="en-US" altLang="en-US" smtClean="0"/>
              <a:t>Edgar Allan Poe</a:t>
            </a:r>
          </a:p>
        </p:txBody>
      </p:sp>
      <p:sp>
        <p:nvSpPr>
          <p:cNvPr id="4" name="Content Placeholder 3"/>
          <p:cNvSpPr>
            <a:spLocks noGrp="1"/>
          </p:cNvSpPr>
          <p:nvPr>
            <p:ph idx="1"/>
          </p:nvPr>
        </p:nvSpPr>
        <p:spPr>
          <a:xfrm>
            <a:off x="381000" y="1295400"/>
            <a:ext cx="7467600" cy="4525963"/>
          </a:xfrm>
        </p:spPr>
        <p:txBody>
          <a:bodyPr>
            <a:normAutofit fontScale="92500" lnSpcReduction="20000"/>
          </a:bodyPr>
          <a:lstStyle/>
          <a:p>
            <a:pPr marL="420624" indent="-384048" fontAlgn="auto">
              <a:spcAft>
                <a:spcPts val="0"/>
              </a:spcAft>
              <a:buFont typeface="Wingdings 2"/>
              <a:buChar char=""/>
              <a:defRPr/>
            </a:pPr>
            <a:r>
              <a:rPr lang="en-US" dirty="0" smtClean="0"/>
              <a:t>His stories have:</a:t>
            </a:r>
          </a:p>
          <a:p>
            <a:pPr marL="722376" lvl="1" indent="-274320" fontAlgn="auto">
              <a:spcAft>
                <a:spcPts val="0"/>
              </a:spcAft>
              <a:buFont typeface="Wingdings 2"/>
              <a:buChar char=""/>
              <a:defRPr/>
            </a:pPr>
            <a:r>
              <a:rPr lang="en-US" dirty="0" smtClean="0"/>
              <a:t>Settings that featuring</a:t>
            </a:r>
          </a:p>
          <a:p>
            <a:pPr marL="1005840" lvl="2" indent="-256032" fontAlgn="auto">
              <a:spcAft>
                <a:spcPts val="0"/>
              </a:spcAft>
              <a:buFont typeface="Arial"/>
              <a:buChar char="○"/>
              <a:defRPr/>
            </a:pPr>
            <a:r>
              <a:rPr lang="en-US" dirty="0" smtClean="0"/>
              <a:t>Dark, medieval castles</a:t>
            </a:r>
          </a:p>
          <a:p>
            <a:pPr marL="1005840" lvl="2" indent="-256032" fontAlgn="auto">
              <a:spcAft>
                <a:spcPts val="0"/>
              </a:spcAft>
              <a:buFont typeface="Arial"/>
              <a:buChar char="○"/>
              <a:defRPr/>
            </a:pPr>
            <a:r>
              <a:rPr lang="en-US" dirty="0" smtClean="0"/>
              <a:t>Decaying ancient estates</a:t>
            </a:r>
          </a:p>
          <a:p>
            <a:pPr marL="722376" lvl="1" indent="-274320" fontAlgn="auto">
              <a:spcAft>
                <a:spcPts val="0"/>
              </a:spcAft>
              <a:buFont typeface="Wingdings 2"/>
              <a:buChar char=""/>
              <a:defRPr/>
            </a:pPr>
            <a:r>
              <a:rPr lang="en-US" dirty="0" smtClean="0"/>
              <a:t>Characters that are</a:t>
            </a:r>
          </a:p>
          <a:p>
            <a:pPr marL="1005840" lvl="2" indent="-256032" fontAlgn="auto">
              <a:spcAft>
                <a:spcPts val="0"/>
              </a:spcAft>
              <a:buFont typeface="Arial"/>
              <a:buChar char="○"/>
              <a:defRPr/>
            </a:pPr>
            <a:r>
              <a:rPr lang="en-US" dirty="0" smtClean="0"/>
              <a:t>Male—insane</a:t>
            </a:r>
          </a:p>
          <a:p>
            <a:pPr marL="1005840" lvl="2" indent="-256032" fontAlgn="auto">
              <a:spcAft>
                <a:spcPts val="0"/>
              </a:spcAft>
              <a:buFont typeface="Arial"/>
              <a:buChar char="○"/>
              <a:defRPr/>
            </a:pPr>
            <a:r>
              <a:rPr lang="en-US" dirty="0" smtClean="0"/>
              <a:t>Female—beautiful and dead (or dying)</a:t>
            </a:r>
          </a:p>
          <a:p>
            <a:pPr marL="722376" lvl="1" indent="-274320" fontAlgn="auto">
              <a:spcAft>
                <a:spcPts val="0"/>
              </a:spcAft>
              <a:buFont typeface="Wingdings 2"/>
              <a:buChar char=""/>
              <a:defRPr/>
            </a:pPr>
            <a:r>
              <a:rPr lang="en-US" dirty="0" smtClean="0"/>
              <a:t>Plots that include</a:t>
            </a:r>
          </a:p>
          <a:p>
            <a:pPr marL="1005840" lvl="2" indent="-256032" fontAlgn="auto">
              <a:spcAft>
                <a:spcPts val="0"/>
              </a:spcAft>
              <a:buFont typeface="Arial"/>
              <a:buChar char="○"/>
              <a:defRPr/>
            </a:pPr>
            <a:r>
              <a:rPr lang="en-US" dirty="0" smtClean="0"/>
              <a:t>Murder</a:t>
            </a:r>
          </a:p>
          <a:p>
            <a:pPr marL="1005840" lvl="2" indent="-256032" fontAlgn="auto">
              <a:spcAft>
                <a:spcPts val="0"/>
              </a:spcAft>
              <a:buFont typeface="Arial"/>
              <a:buChar char="○"/>
              <a:defRPr/>
            </a:pPr>
            <a:r>
              <a:rPr lang="en-US" dirty="0" smtClean="0"/>
              <a:t>Live burials</a:t>
            </a:r>
          </a:p>
          <a:p>
            <a:pPr marL="1005840" lvl="2" indent="-256032" fontAlgn="auto">
              <a:spcAft>
                <a:spcPts val="0"/>
              </a:spcAft>
              <a:buFont typeface="Arial"/>
              <a:buChar char="○"/>
              <a:defRPr/>
            </a:pPr>
            <a:r>
              <a:rPr lang="en-US" dirty="0" smtClean="0"/>
              <a:t>Physical and mental torture</a:t>
            </a:r>
          </a:p>
          <a:p>
            <a:pPr marL="1005840" lvl="2" indent="-256032" fontAlgn="auto">
              <a:spcAft>
                <a:spcPts val="0"/>
              </a:spcAft>
              <a:buFont typeface="Arial"/>
              <a:buChar char="○"/>
              <a:defRPr/>
            </a:pPr>
            <a:r>
              <a:rPr lang="en-US" dirty="0" smtClean="0"/>
              <a:t>Retribution from beyond the grave</a:t>
            </a:r>
          </a:p>
          <a:p>
            <a:pPr marL="1005840" lvl="2" indent="-256032" fontAlgn="auto">
              <a:spcAft>
                <a:spcPts val="0"/>
              </a:spcAft>
              <a:buFont typeface="Arial"/>
              <a:buChar char="○"/>
              <a:defRPr/>
            </a:pPr>
            <a:endParaRPr lang="en-US" dirty="0" smtClean="0"/>
          </a:p>
          <a:p>
            <a:pPr marL="722376" lvl="1" indent="-274320" fontAlgn="auto">
              <a:spcAft>
                <a:spcPts val="0"/>
              </a:spcAft>
              <a:buFont typeface="Wingdings 2"/>
              <a:buChar char=""/>
              <a:defRPr/>
            </a:pPr>
            <a:endParaRPr lang="en-US" dirty="0"/>
          </a:p>
        </p:txBody>
      </p:sp>
      <p:sp>
        <p:nvSpPr>
          <p:cNvPr id="1043" name="TextBox 4"/>
          <p:cNvSpPr txBox="1">
            <a:spLocks noChangeArrowheads="1"/>
          </p:cNvSpPr>
          <p:nvPr/>
        </p:nvSpPr>
        <p:spPr bwMode="auto">
          <a:xfrm>
            <a:off x="381000" y="55626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a:solidFill>
                  <a:prstClr val="white"/>
                </a:solidFill>
                <a:cs typeface="Arial" charset="0"/>
              </a:rPr>
              <a:t>For Poe, it was only in these extreme situations that people revealed their true nature.</a:t>
            </a:r>
          </a:p>
        </p:txBody>
      </p:sp>
      <mc:AlternateContent xmlns:mc="http://schemas.openxmlformats.org/markup-compatibility/2006" xmlns:p14="http://schemas.microsoft.com/office/powerpoint/2010/main">
        <mc:Choice Requires="p14">
          <p:contentPart p14:bwMode="auto" r:id="rId3">
            <p14:nvContentPartPr>
              <p14:cNvPr id="1026" name="Ink 16"/>
              <p14:cNvContentPartPr>
                <a14:cpLocks xmlns:a14="http://schemas.microsoft.com/office/drawing/2010/main" noRot="1" noChangeAspect="1" noEditPoints="1" noChangeArrowheads="1" noChangeShapeType="1"/>
              </p14:cNvContentPartPr>
              <p14:nvPr/>
            </p14:nvContentPartPr>
            <p14:xfrm>
              <a:off x="5170488" y="2119313"/>
              <a:ext cx="149225" cy="77787"/>
            </p14:xfrm>
          </p:contentPart>
        </mc:Choice>
        <mc:Fallback xmlns="">
          <p:pic>
            <p:nvPicPr>
              <p:cNvPr id="1026" name="Ink 16"/>
              <p:cNvPicPr>
                <a:picLocks noRot="1" noChangeAspect="1" noEditPoints="1" noChangeArrowheads="1" noChangeShapeType="1"/>
              </p:cNvPicPr>
              <p:nvPr/>
            </p:nvPicPr>
            <p:blipFill>
              <a:blip r:embed="rId4"/>
              <a:stretch>
                <a:fillRect/>
              </a:stretch>
            </p:blipFill>
            <p:spPr>
              <a:xfrm>
                <a:off x="5166533" y="2115712"/>
                <a:ext cx="157855" cy="8571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7" name="Ink 17"/>
              <p14:cNvContentPartPr>
                <a14:cpLocks xmlns:a14="http://schemas.microsoft.com/office/drawing/2010/main" noRot="1" noChangeAspect="1" noEditPoints="1" noChangeArrowheads="1" noChangeShapeType="1"/>
              </p14:cNvContentPartPr>
              <p14:nvPr/>
            </p14:nvContentPartPr>
            <p14:xfrm>
              <a:off x="4457700" y="1860550"/>
              <a:ext cx="1497013" cy="549275"/>
            </p14:xfrm>
          </p:contentPart>
        </mc:Choice>
        <mc:Fallback xmlns="">
          <p:pic>
            <p:nvPicPr>
              <p:cNvPr id="1027" name="Ink 17"/>
              <p:cNvPicPr>
                <a:picLocks noRot="1" noChangeAspect="1" noEditPoints="1" noChangeArrowheads="1" noChangeShapeType="1"/>
              </p:cNvPicPr>
              <p:nvPr/>
            </p:nvPicPr>
            <p:blipFill>
              <a:blip r:embed="rId6"/>
              <a:stretch>
                <a:fillRect/>
              </a:stretch>
            </p:blipFill>
            <p:spPr>
              <a:xfrm>
                <a:off x="4454460" y="1850105"/>
                <a:ext cx="1511411" cy="56404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8" name="Ink 18"/>
              <p14:cNvContentPartPr>
                <a14:cpLocks xmlns:a14="http://schemas.microsoft.com/office/drawing/2010/main" noRot="1" noChangeAspect="1" noEditPoints="1" noChangeArrowheads="1" noChangeShapeType="1"/>
              </p14:cNvContentPartPr>
              <p14:nvPr/>
            </p14:nvContentPartPr>
            <p14:xfrm>
              <a:off x="6103938" y="1433513"/>
              <a:ext cx="1974850" cy="685800"/>
            </p14:xfrm>
          </p:contentPart>
        </mc:Choice>
        <mc:Fallback xmlns="">
          <p:pic>
            <p:nvPicPr>
              <p:cNvPr id="1028" name="Ink 18"/>
              <p:cNvPicPr>
                <a:picLocks noRot="1" noChangeAspect="1" noEditPoints="1" noChangeArrowheads="1" noChangeShapeType="1"/>
              </p:cNvPicPr>
              <p:nvPr/>
            </p:nvPicPr>
            <p:blipFill>
              <a:blip r:embed="rId8"/>
              <a:stretch>
                <a:fillRect/>
              </a:stretch>
            </p:blipFill>
            <p:spPr>
              <a:xfrm>
                <a:off x="6101058" y="1430273"/>
                <a:ext cx="1986009" cy="693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9" name="Ink 19"/>
              <p14:cNvContentPartPr>
                <a14:cpLocks xmlns:a14="http://schemas.microsoft.com/office/drawing/2010/main" noRot="1" noChangeAspect="1" noEditPoints="1" noChangeArrowheads="1" noChangeShapeType="1"/>
              </p14:cNvContentPartPr>
              <p14:nvPr/>
            </p14:nvContentPartPr>
            <p14:xfrm>
              <a:off x="5573713" y="2144713"/>
              <a:ext cx="1017587" cy="422275"/>
            </p14:xfrm>
          </p:contentPart>
        </mc:Choice>
        <mc:Fallback xmlns="">
          <p:pic>
            <p:nvPicPr>
              <p:cNvPr id="1029" name="Ink 19"/>
              <p:cNvPicPr>
                <a:picLocks noRot="1" noChangeAspect="1" noEditPoints="1" noChangeArrowheads="1" noChangeShapeType="1"/>
              </p:cNvPicPr>
              <p:nvPr/>
            </p:nvPicPr>
            <p:blipFill>
              <a:blip r:embed="rId10"/>
              <a:stretch>
                <a:fillRect/>
              </a:stretch>
            </p:blipFill>
            <p:spPr>
              <a:xfrm>
                <a:off x="5570833" y="2136073"/>
                <a:ext cx="1023706" cy="43739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30" name="Ink 20"/>
              <p14:cNvContentPartPr>
                <a14:cpLocks xmlns:a14="http://schemas.microsoft.com/office/drawing/2010/main" noRot="1" noChangeAspect="1" noEditPoints="1" noChangeArrowheads="1" noChangeShapeType="1"/>
              </p14:cNvContentPartPr>
              <p14:nvPr/>
            </p14:nvContentPartPr>
            <p14:xfrm>
              <a:off x="6327775" y="2909888"/>
              <a:ext cx="4763" cy="4762"/>
            </p14:xfrm>
          </p:contentPart>
        </mc:Choice>
        <mc:Fallback xmlns="">
          <p:pic>
            <p:nvPicPr>
              <p:cNvPr id="1030" name="Ink 20"/>
              <p:cNvPicPr>
                <a:picLocks noRot="1" noChangeAspect="1" noEditPoints="1" noChangeArrowheads="1" noChangeShapeType="1"/>
              </p:cNvPicPr>
              <p:nvPr/>
            </p:nvPicPr>
            <p:blipFill>
              <a:blip r:embed="rId12"/>
              <a:stretch>
                <a:fillRect/>
              </a:stretch>
            </p:blipFill>
            <p:spPr>
              <a:xfrm>
                <a:off x="6324111" y="2906225"/>
                <a:ext cx="12091" cy="1208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31" name="Ink 21"/>
              <p14:cNvContentPartPr>
                <a14:cpLocks xmlns:a14="http://schemas.microsoft.com/office/drawing/2010/main" noRot="1" noChangeAspect="1" noEditPoints="1" noChangeArrowheads="1" noChangeShapeType="1"/>
              </p14:cNvContentPartPr>
              <p14:nvPr/>
            </p14:nvContentPartPr>
            <p14:xfrm>
              <a:off x="3200400" y="3273425"/>
              <a:ext cx="203200" cy="22225"/>
            </p14:xfrm>
          </p:contentPart>
        </mc:Choice>
        <mc:Fallback xmlns="">
          <p:pic>
            <p:nvPicPr>
              <p:cNvPr id="1031" name="Ink 21"/>
              <p:cNvPicPr>
                <a:picLocks noRot="1" noChangeAspect="1" noEditPoints="1" noChangeArrowheads="1" noChangeShapeType="1"/>
              </p:cNvPicPr>
              <p:nvPr/>
            </p:nvPicPr>
            <p:blipFill>
              <a:blip r:embed="rId14"/>
              <a:stretch>
                <a:fillRect/>
              </a:stretch>
            </p:blipFill>
            <p:spPr>
              <a:xfrm>
                <a:off x="3192474" y="3270199"/>
                <a:ext cx="214369" cy="3047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32" name="Ink 22"/>
              <p14:cNvContentPartPr>
                <a14:cpLocks xmlns:a14="http://schemas.microsoft.com/office/drawing/2010/main" noRot="1" noChangeAspect="1" noEditPoints="1" noChangeArrowheads="1" noChangeShapeType="1"/>
              </p14:cNvContentPartPr>
              <p14:nvPr/>
            </p14:nvContentPartPr>
            <p14:xfrm>
              <a:off x="3609975" y="3046413"/>
              <a:ext cx="892175" cy="361950"/>
            </p14:xfrm>
          </p:contentPart>
        </mc:Choice>
        <mc:Fallback xmlns="">
          <p:pic>
            <p:nvPicPr>
              <p:cNvPr id="1032" name="Ink 22"/>
              <p:cNvPicPr>
                <a:picLocks noRot="1" noChangeAspect="1" noEditPoints="1" noChangeArrowheads="1" noChangeShapeType="1"/>
              </p:cNvPicPr>
              <p:nvPr/>
            </p:nvPicPr>
            <p:blipFill>
              <a:blip r:embed="rId16"/>
              <a:stretch>
                <a:fillRect/>
              </a:stretch>
            </p:blipFill>
            <p:spPr>
              <a:xfrm>
                <a:off x="3598454" y="3035609"/>
                <a:ext cx="908017" cy="38319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33" name="Ink 23"/>
              <p14:cNvContentPartPr>
                <a14:cpLocks xmlns:a14="http://schemas.microsoft.com/office/drawing/2010/main" noRot="1" noChangeAspect="1" noEditPoints="1" noChangeArrowheads="1" noChangeShapeType="1"/>
              </p14:cNvContentPartPr>
              <p14:nvPr/>
            </p14:nvContentPartPr>
            <p14:xfrm>
              <a:off x="4652963" y="2936875"/>
              <a:ext cx="2509837" cy="488950"/>
            </p14:xfrm>
          </p:contentPart>
        </mc:Choice>
        <mc:Fallback xmlns="">
          <p:pic>
            <p:nvPicPr>
              <p:cNvPr id="1033" name="Ink 23"/>
              <p:cNvPicPr>
                <a:picLocks noRot="1" noChangeAspect="1" noEditPoints="1" noChangeArrowheads="1" noChangeShapeType="1"/>
              </p:cNvPicPr>
              <p:nvPr/>
            </p:nvPicPr>
            <p:blipFill>
              <a:blip r:embed="rId18"/>
              <a:stretch>
                <a:fillRect/>
              </a:stretch>
            </p:blipFill>
            <p:spPr>
              <a:xfrm>
                <a:off x="4645403" y="2933635"/>
                <a:ext cx="2527836" cy="50083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34" name="Ink 24"/>
              <p14:cNvContentPartPr>
                <a14:cpLocks xmlns:a14="http://schemas.microsoft.com/office/drawing/2010/main" noRot="1" noChangeAspect="1" noEditPoints="1" noChangeArrowheads="1" noChangeShapeType="1"/>
              </p14:cNvContentPartPr>
              <p14:nvPr/>
            </p14:nvContentPartPr>
            <p14:xfrm>
              <a:off x="6211888" y="3475038"/>
              <a:ext cx="635000" cy="290512"/>
            </p14:xfrm>
          </p:contentPart>
        </mc:Choice>
        <mc:Fallback xmlns="">
          <p:pic>
            <p:nvPicPr>
              <p:cNvPr id="1034" name="Ink 24"/>
              <p:cNvPicPr>
                <a:picLocks noRot="1" noChangeAspect="1" noEditPoints="1" noChangeArrowheads="1" noChangeShapeType="1"/>
              </p:cNvPicPr>
              <p:nvPr/>
            </p:nvPicPr>
            <p:blipFill>
              <a:blip r:embed="rId20"/>
              <a:stretch>
                <a:fillRect/>
              </a:stretch>
            </p:blipFill>
            <p:spPr>
              <a:xfrm>
                <a:off x="6209008" y="3463518"/>
                <a:ext cx="641480" cy="30491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35" name="Ink 25"/>
              <p14:cNvContentPartPr>
                <a14:cpLocks xmlns:a14="http://schemas.microsoft.com/office/drawing/2010/main" noRot="1" noChangeAspect="1" noEditPoints="1" noChangeArrowheads="1" noChangeShapeType="1"/>
              </p14:cNvContentPartPr>
              <p14:nvPr/>
            </p14:nvContentPartPr>
            <p14:xfrm>
              <a:off x="6986588" y="3389313"/>
              <a:ext cx="1096962" cy="301625"/>
            </p14:xfrm>
          </p:contentPart>
        </mc:Choice>
        <mc:Fallback xmlns="">
          <p:pic>
            <p:nvPicPr>
              <p:cNvPr id="1035" name="Ink 25"/>
              <p:cNvPicPr>
                <a:picLocks noRot="1" noChangeAspect="1" noEditPoints="1" noChangeArrowheads="1" noChangeShapeType="1"/>
              </p:cNvPicPr>
              <p:nvPr/>
            </p:nvPicPr>
            <p:blipFill>
              <a:blip r:embed="rId22"/>
              <a:stretch>
                <a:fillRect/>
              </a:stretch>
            </p:blipFill>
            <p:spPr>
              <a:xfrm>
                <a:off x="6983708" y="3382834"/>
                <a:ext cx="1103442" cy="31098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36" name="Ink 26"/>
              <p14:cNvContentPartPr>
                <a14:cpLocks xmlns:a14="http://schemas.microsoft.com/office/drawing/2010/main" noRot="1" noChangeAspect="1" noEditPoints="1" noChangeArrowheads="1" noChangeShapeType="1"/>
              </p14:cNvContentPartPr>
              <p14:nvPr/>
            </p14:nvContentPartPr>
            <p14:xfrm>
              <a:off x="5505450" y="4811713"/>
              <a:ext cx="123825" cy="106362"/>
            </p14:xfrm>
          </p:contentPart>
        </mc:Choice>
        <mc:Fallback xmlns="">
          <p:pic>
            <p:nvPicPr>
              <p:cNvPr id="1036" name="Ink 26"/>
              <p:cNvPicPr>
                <a:picLocks noRot="1" noChangeAspect="1" noEditPoints="1" noChangeArrowheads="1" noChangeShapeType="1"/>
              </p:cNvPicPr>
              <p:nvPr/>
            </p:nvPicPr>
            <p:blipFill>
              <a:blip r:embed="rId24"/>
              <a:stretch>
                <a:fillRect/>
              </a:stretch>
            </p:blipFill>
            <p:spPr>
              <a:xfrm>
                <a:off x="5500771" y="4800536"/>
                <a:ext cx="134264" cy="12186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37" name="Ink 27"/>
              <p14:cNvContentPartPr>
                <a14:cpLocks xmlns:a14="http://schemas.microsoft.com/office/drawing/2010/main" noRot="1" noChangeAspect="1" noEditPoints="1" noChangeArrowheads="1" noChangeShapeType="1"/>
              </p14:cNvContentPartPr>
              <p14:nvPr/>
            </p14:nvContentPartPr>
            <p14:xfrm>
              <a:off x="2976563" y="4395788"/>
              <a:ext cx="915987" cy="327025"/>
            </p14:xfrm>
          </p:contentPart>
        </mc:Choice>
        <mc:Fallback xmlns="">
          <p:pic>
            <p:nvPicPr>
              <p:cNvPr id="1037" name="Ink 27"/>
              <p:cNvPicPr>
                <a:picLocks noRot="1" noChangeAspect="1" noEditPoints="1" noChangeArrowheads="1" noChangeShapeType="1"/>
              </p:cNvPicPr>
              <p:nvPr/>
            </p:nvPicPr>
            <p:blipFill>
              <a:blip r:embed="rId26"/>
              <a:stretch>
                <a:fillRect/>
              </a:stretch>
            </p:blipFill>
            <p:spPr>
              <a:xfrm>
                <a:off x="2964321" y="4382822"/>
                <a:ext cx="934710" cy="35187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38" name="Ink 28"/>
              <p14:cNvContentPartPr>
                <a14:cpLocks xmlns:a14="http://schemas.microsoft.com/office/drawing/2010/main" noRot="1" noChangeAspect="1" noEditPoints="1" noChangeArrowheads="1" noChangeShapeType="1"/>
              </p14:cNvContentPartPr>
              <p14:nvPr/>
            </p14:nvContentPartPr>
            <p14:xfrm>
              <a:off x="4749800" y="4594225"/>
              <a:ext cx="3586163" cy="427038"/>
            </p14:xfrm>
          </p:contentPart>
        </mc:Choice>
        <mc:Fallback xmlns="">
          <p:pic>
            <p:nvPicPr>
              <p:cNvPr id="1038" name="Ink 28"/>
              <p:cNvPicPr>
                <a:picLocks noRot="1" noChangeAspect="1" noEditPoints="1" noChangeArrowheads="1" noChangeShapeType="1"/>
              </p:cNvPicPr>
              <p:nvPr/>
            </p:nvPicPr>
            <p:blipFill>
              <a:blip r:embed="rId28"/>
              <a:stretch>
                <a:fillRect/>
              </a:stretch>
            </p:blipFill>
            <p:spPr>
              <a:xfrm>
                <a:off x="4746920" y="4583423"/>
                <a:ext cx="3594803" cy="44324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39" name="Ink 29"/>
              <p14:cNvContentPartPr>
                <a14:cpLocks xmlns:a14="http://schemas.microsoft.com/office/drawing/2010/main" noRot="1" noChangeAspect="1" noEditPoints="1" noChangeArrowheads="1" noChangeShapeType="1"/>
              </p14:cNvContentPartPr>
              <p14:nvPr/>
            </p14:nvContentPartPr>
            <p14:xfrm>
              <a:off x="5732463" y="5127625"/>
              <a:ext cx="2330450" cy="334963"/>
            </p14:xfrm>
          </p:contentPart>
        </mc:Choice>
        <mc:Fallback xmlns="">
          <p:pic>
            <p:nvPicPr>
              <p:cNvPr id="1039" name="Ink 29"/>
              <p:cNvPicPr>
                <a:picLocks noRot="1" noChangeAspect="1" noEditPoints="1" noChangeArrowheads="1" noChangeShapeType="1"/>
              </p:cNvPicPr>
              <p:nvPr/>
            </p:nvPicPr>
            <p:blipFill>
              <a:blip r:embed="rId30"/>
              <a:stretch>
                <a:fillRect/>
              </a:stretch>
            </p:blipFill>
            <p:spPr>
              <a:xfrm>
                <a:off x="5729583" y="5115392"/>
                <a:ext cx="2338011" cy="36050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40" name="Ink 30"/>
              <p14:cNvContentPartPr>
                <a14:cpLocks xmlns:a14="http://schemas.microsoft.com/office/drawing/2010/main" noRot="1" noChangeAspect="1" noEditPoints="1" noChangeArrowheads="1" noChangeShapeType="1"/>
              </p14:cNvContentPartPr>
              <p14:nvPr/>
            </p14:nvContentPartPr>
            <p14:xfrm>
              <a:off x="2616200" y="6392863"/>
              <a:ext cx="1588" cy="1587"/>
            </p14:xfrm>
          </p:contentPart>
        </mc:Choice>
        <mc:Fallback xmlns="">
          <p:pic>
            <p:nvPicPr>
              <p:cNvPr id="1040" name="Ink 30"/>
              <p:cNvPicPr>
                <a:picLocks noRot="1" noChangeAspect="1" noEditPoints="1" noChangeArrowheads="1" noChangeShapeType="1"/>
              </p:cNvPicPr>
              <p:nvPr/>
            </p:nvPicPr>
            <p:blipFill>
              <a:blip r:embed="rId32"/>
              <a:stretch>
                <a:fillRect/>
              </a:stretch>
            </p:blipFill>
            <p:spPr>
              <a:xfrm>
                <a:off x="2574912" y="6351601"/>
                <a:ext cx="84164" cy="84111"/>
              </a:xfrm>
              <a:prstGeom prst="rect">
                <a:avLst/>
              </a:prstGeom>
            </p:spPr>
          </p:pic>
        </mc:Fallback>
      </mc:AlternateContent>
    </p:spTree>
    <p:extLst>
      <p:ext uri="{BB962C8B-B14F-4D97-AF65-F5344CB8AC3E}">
        <p14:creationId xmlns:p14="http://schemas.microsoft.com/office/powerpoint/2010/main" val="35635979"/>
      </p:ext>
    </p:extLst>
  </p:cSld>
  <p:clrMapOvr>
    <a:masterClrMapping/>
  </p:clrMapOvr>
  <p:transition>
    <p:strips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title"/>
          </p:nvPr>
        </p:nvSpPr>
        <p:spPr>
          <a:xfrm>
            <a:off x="457200" y="274638"/>
            <a:ext cx="7470775" cy="1143000"/>
          </a:xfrm>
        </p:spPr>
        <p:txBody>
          <a:bodyPr/>
          <a:lstStyle/>
          <a:p>
            <a:r>
              <a:rPr lang="en-US" altLang="en-US" smtClean="0"/>
              <a:t>Gothic Movement in America</a:t>
            </a:r>
          </a:p>
        </p:txBody>
      </p:sp>
      <p:sp>
        <p:nvSpPr>
          <p:cNvPr id="15363" name="TextBox 9"/>
          <p:cNvSpPr txBox="1">
            <a:spLocks noChangeArrowheads="1"/>
          </p:cNvSpPr>
          <p:nvPr/>
        </p:nvSpPr>
        <p:spPr bwMode="auto">
          <a:xfrm>
            <a:off x="1219200" y="1371600"/>
            <a:ext cx="685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a:solidFill>
                  <a:prstClr val="white"/>
                </a:solidFill>
                <a:cs typeface="Arial" charset="0"/>
              </a:rPr>
              <a:t>The Gothic Tradition was firmly established in Europe before American writers had made names for themselves.</a:t>
            </a:r>
          </a:p>
        </p:txBody>
      </p:sp>
      <p:sp>
        <p:nvSpPr>
          <p:cNvPr id="15364" name="TextBox 10"/>
          <p:cNvSpPr txBox="1">
            <a:spLocks noChangeArrowheads="1"/>
          </p:cNvSpPr>
          <p:nvPr/>
        </p:nvSpPr>
        <p:spPr bwMode="auto">
          <a:xfrm>
            <a:off x="1219200" y="2362200"/>
            <a:ext cx="6934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a:solidFill>
                  <a:prstClr val="white"/>
                </a:solidFill>
                <a:cs typeface="Arial" charset="0"/>
              </a:rPr>
              <a:t>By the 19</a:t>
            </a:r>
            <a:r>
              <a:rPr lang="en-US" altLang="en-US" baseline="30000">
                <a:solidFill>
                  <a:prstClr val="white"/>
                </a:solidFill>
                <a:cs typeface="Arial" charset="0"/>
              </a:rPr>
              <a:t>th</a:t>
            </a:r>
            <a:r>
              <a:rPr lang="en-US" altLang="en-US">
                <a:solidFill>
                  <a:prstClr val="white"/>
                </a:solidFill>
                <a:cs typeface="Arial" charset="0"/>
              </a:rPr>
              <a:t> century, Edgar Allan Poe, Nathanial Hawthorne, and to a lesser extent Washington Irving and Herman Melville were using the Gothic elements in their writing.</a:t>
            </a:r>
          </a:p>
        </p:txBody>
      </p:sp>
      <p:sp>
        <p:nvSpPr>
          <p:cNvPr id="15365" name="TextBox 11"/>
          <p:cNvSpPr txBox="1">
            <a:spLocks noChangeArrowheads="1"/>
          </p:cNvSpPr>
          <p:nvPr/>
        </p:nvSpPr>
        <p:spPr bwMode="auto">
          <a:xfrm>
            <a:off x="1295400" y="3733800"/>
            <a:ext cx="693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a:solidFill>
                  <a:prstClr val="white"/>
                </a:solidFill>
                <a:cs typeface="Arial" charset="0"/>
              </a:rPr>
              <a:t>Edgar Allan Poe was the master of the Gothic form in the United States. </a:t>
            </a:r>
          </a:p>
        </p:txBody>
      </p:sp>
    </p:spTree>
    <p:extLst>
      <p:ext uri="{BB962C8B-B14F-4D97-AF65-F5344CB8AC3E}">
        <p14:creationId xmlns:p14="http://schemas.microsoft.com/office/powerpoint/2010/main" val="3212409774"/>
      </p:ext>
    </p:extLst>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Romantic vs. Non-Romantic</a:t>
            </a:r>
            <a:endParaRPr lang="en-US" dirty="0"/>
          </a:p>
        </p:txBody>
      </p:sp>
      <p:sp>
        <p:nvSpPr>
          <p:cNvPr id="3" name="Content Placeholder 2"/>
          <p:cNvSpPr>
            <a:spLocks noGrp="1"/>
          </p:cNvSpPr>
          <p:nvPr>
            <p:ph idx="1"/>
          </p:nvPr>
        </p:nvSpPr>
        <p:spPr/>
        <p:txBody>
          <a:bodyPr/>
          <a:lstStyle/>
          <a:p>
            <a:r>
              <a:rPr lang="en-US" dirty="0">
                <a:solidFill>
                  <a:schemeClr val="tx1"/>
                </a:solidFill>
                <a:latin typeface="+mn-lt"/>
                <a:ea typeface="+mn-ea"/>
                <a:cs typeface="+mn-cs"/>
              </a:rPr>
              <a:t>	</a:t>
            </a:r>
            <a:r>
              <a:rPr lang="en-US" sz="1800" b="1" dirty="0">
                <a:solidFill>
                  <a:schemeClr val="tx1"/>
                </a:solidFill>
                <a:latin typeface="+mn-lt"/>
                <a:ea typeface="+mn-ea"/>
                <a:cs typeface="+mn-cs"/>
              </a:rPr>
              <a:t>ROMANTIC</a:t>
            </a:r>
            <a:r>
              <a:rPr lang="en-US" sz="1800" dirty="0">
                <a:solidFill>
                  <a:schemeClr val="tx1"/>
                </a:solidFill>
                <a:latin typeface="+mn-lt"/>
                <a:ea typeface="+mn-ea"/>
                <a:cs typeface="+mn-cs"/>
              </a:rPr>
              <a:t>		</a:t>
            </a:r>
            <a:r>
              <a:rPr lang="en-US" sz="1800" b="1" dirty="0" smtClean="0">
                <a:solidFill>
                  <a:schemeClr val="tx1"/>
                </a:solidFill>
                <a:latin typeface="+mn-lt"/>
                <a:ea typeface="+mn-ea"/>
                <a:cs typeface="+mn-cs"/>
              </a:rPr>
              <a:t>NON-ROMANTIC/Reason/Classic	</a:t>
            </a:r>
            <a:endParaRPr lang="en-US" sz="1800" dirty="0">
              <a:solidFill>
                <a:schemeClr val="tx1"/>
              </a:solidFill>
              <a:latin typeface="+mn-lt"/>
              <a:ea typeface="+mn-ea"/>
              <a:cs typeface="+mn-cs"/>
            </a:endParaRPr>
          </a:p>
          <a:p>
            <a:r>
              <a:rPr lang="en-US" sz="1800" dirty="0">
                <a:solidFill>
                  <a:schemeClr val="tx1"/>
                </a:solidFill>
                <a:latin typeface="+mn-lt"/>
                <a:ea typeface="+mn-ea"/>
                <a:cs typeface="+mn-cs"/>
              </a:rPr>
              <a:t>	</a:t>
            </a:r>
            <a:r>
              <a:rPr lang="en-US" sz="1800" dirty="0" smtClean="0">
                <a:solidFill>
                  <a:schemeClr val="tx1"/>
                </a:solidFill>
                <a:latin typeface="+mn-lt"/>
                <a:ea typeface="+mn-ea"/>
                <a:cs typeface="+mn-cs"/>
              </a:rPr>
              <a:t>Emotional </a:t>
            </a:r>
            <a:r>
              <a:rPr lang="en-US" sz="1800" dirty="0">
                <a:solidFill>
                  <a:schemeClr val="tx1"/>
                </a:solidFill>
                <a:latin typeface="+mn-lt"/>
                <a:ea typeface="+mn-ea"/>
                <a:cs typeface="+mn-cs"/>
              </a:rPr>
              <a:t>		</a:t>
            </a:r>
            <a:r>
              <a:rPr lang="en-US" sz="1800" dirty="0" smtClean="0">
                <a:solidFill>
                  <a:schemeClr val="tx1"/>
                </a:solidFill>
                <a:latin typeface="+mn-lt"/>
                <a:ea typeface="+mn-ea"/>
                <a:cs typeface="+mn-cs"/>
              </a:rPr>
              <a:t>Reasonable </a:t>
            </a:r>
            <a:r>
              <a:rPr lang="en-US" sz="1800" dirty="0">
                <a:solidFill>
                  <a:schemeClr val="tx1"/>
                </a:solidFill>
                <a:latin typeface="+mn-lt"/>
                <a:ea typeface="+mn-ea"/>
                <a:cs typeface="+mn-cs"/>
              </a:rPr>
              <a:t>and Practical </a:t>
            </a:r>
          </a:p>
          <a:p>
            <a:r>
              <a:rPr lang="en-US" sz="1800" dirty="0">
                <a:solidFill>
                  <a:schemeClr val="tx1"/>
                </a:solidFill>
                <a:latin typeface="+mn-lt"/>
                <a:ea typeface="+mn-ea"/>
                <a:cs typeface="+mn-cs"/>
              </a:rPr>
              <a:t>	</a:t>
            </a:r>
            <a:r>
              <a:rPr lang="en-US" sz="1800" dirty="0" smtClean="0">
                <a:solidFill>
                  <a:schemeClr val="tx1"/>
                </a:solidFill>
                <a:latin typeface="+mn-lt"/>
                <a:ea typeface="+mn-ea"/>
                <a:cs typeface="+mn-cs"/>
              </a:rPr>
              <a:t>Individualistic </a:t>
            </a:r>
            <a:r>
              <a:rPr lang="en-US" sz="1800" dirty="0">
                <a:solidFill>
                  <a:schemeClr val="tx1"/>
                </a:solidFill>
                <a:latin typeface="+mn-lt"/>
                <a:ea typeface="+mn-ea"/>
                <a:cs typeface="+mn-cs"/>
              </a:rPr>
              <a:t>	 </a:t>
            </a:r>
            <a:r>
              <a:rPr lang="en-US" sz="1800" dirty="0" smtClean="0">
                <a:solidFill>
                  <a:schemeClr val="tx1"/>
                </a:solidFill>
                <a:latin typeface="+mn-lt"/>
                <a:ea typeface="+mn-ea"/>
                <a:cs typeface="+mn-cs"/>
              </a:rPr>
              <a:t>	Public </a:t>
            </a:r>
            <a:r>
              <a:rPr lang="en-US" sz="1800" dirty="0">
                <a:solidFill>
                  <a:schemeClr val="tx1"/>
                </a:solidFill>
                <a:latin typeface="+mn-lt"/>
                <a:ea typeface="+mn-ea"/>
                <a:cs typeface="+mn-cs"/>
              </a:rPr>
              <a:t>Responsibility </a:t>
            </a:r>
          </a:p>
          <a:p>
            <a:r>
              <a:rPr lang="en-US" sz="1800" dirty="0">
                <a:solidFill>
                  <a:schemeClr val="tx1"/>
                </a:solidFill>
                <a:latin typeface="+mn-lt"/>
                <a:ea typeface="+mn-ea"/>
                <a:cs typeface="+mn-cs"/>
              </a:rPr>
              <a:t>	</a:t>
            </a:r>
            <a:r>
              <a:rPr lang="en-US" sz="1800" dirty="0" smtClean="0">
                <a:solidFill>
                  <a:schemeClr val="tx1"/>
                </a:solidFill>
                <a:latin typeface="+mn-lt"/>
                <a:ea typeface="+mn-ea"/>
                <a:cs typeface="+mn-cs"/>
              </a:rPr>
              <a:t>Revolutionary</a:t>
            </a:r>
            <a:r>
              <a:rPr lang="en-US" sz="1800" dirty="0">
                <a:solidFill>
                  <a:schemeClr val="tx1"/>
                </a:solidFill>
                <a:latin typeface="+mn-lt"/>
                <a:ea typeface="+mn-ea"/>
                <a:cs typeface="+mn-cs"/>
              </a:rPr>
              <a:t>		</a:t>
            </a:r>
            <a:r>
              <a:rPr lang="en-US" sz="1800" dirty="0" smtClean="0">
                <a:solidFill>
                  <a:schemeClr val="tx1"/>
                </a:solidFill>
                <a:latin typeface="+mn-lt"/>
                <a:ea typeface="+mn-ea"/>
                <a:cs typeface="+mn-cs"/>
              </a:rPr>
              <a:t>Conservative </a:t>
            </a:r>
            <a:endParaRPr lang="en-US" sz="1800" dirty="0">
              <a:solidFill>
                <a:schemeClr val="tx1"/>
              </a:solidFill>
              <a:latin typeface="+mn-lt"/>
              <a:ea typeface="+mn-ea"/>
              <a:cs typeface="+mn-cs"/>
            </a:endParaRPr>
          </a:p>
          <a:p>
            <a:r>
              <a:rPr lang="en-US" sz="1800" dirty="0">
                <a:solidFill>
                  <a:schemeClr val="tx1"/>
                </a:solidFill>
                <a:latin typeface="+mn-lt"/>
                <a:ea typeface="+mn-ea"/>
                <a:cs typeface="+mn-cs"/>
              </a:rPr>
              <a:t>	</a:t>
            </a:r>
            <a:r>
              <a:rPr lang="en-US" sz="1800" dirty="0" smtClean="0">
                <a:solidFill>
                  <a:schemeClr val="tx1"/>
                </a:solidFill>
                <a:latin typeface="+mn-lt"/>
                <a:ea typeface="+mn-ea"/>
                <a:cs typeface="+mn-cs"/>
              </a:rPr>
              <a:t>Loves </a:t>
            </a:r>
            <a:r>
              <a:rPr lang="en-US" sz="1800" dirty="0">
                <a:solidFill>
                  <a:schemeClr val="tx1"/>
                </a:solidFill>
                <a:latin typeface="+mn-lt"/>
                <a:ea typeface="+mn-ea"/>
                <a:cs typeface="+mn-cs"/>
              </a:rPr>
              <a:t>Solitude &amp; Nature	</a:t>
            </a:r>
            <a:r>
              <a:rPr lang="en-US" sz="1800" dirty="0" smtClean="0">
                <a:solidFill>
                  <a:schemeClr val="tx1"/>
                </a:solidFill>
                <a:latin typeface="+mn-lt"/>
                <a:ea typeface="+mn-ea"/>
                <a:cs typeface="+mn-cs"/>
              </a:rPr>
              <a:t>Loves </a:t>
            </a:r>
            <a:r>
              <a:rPr lang="en-US" sz="1800" dirty="0">
                <a:solidFill>
                  <a:schemeClr val="tx1"/>
                </a:solidFill>
                <a:latin typeface="+mn-lt"/>
                <a:ea typeface="+mn-ea"/>
                <a:cs typeface="+mn-cs"/>
              </a:rPr>
              <a:t>Public, </a:t>
            </a:r>
            <a:r>
              <a:rPr lang="en-US" sz="1800" dirty="0" smtClean="0">
                <a:solidFill>
                  <a:schemeClr val="tx1"/>
                </a:solidFill>
                <a:latin typeface="+mn-lt"/>
                <a:ea typeface="+mn-ea"/>
                <a:cs typeface="+mn-cs"/>
              </a:rPr>
              <a:t>Urban Life			Fantasy/Introspection</a:t>
            </a:r>
            <a:r>
              <a:rPr lang="en-US" sz="1800" dirty="0">
                <a:solidFill>
                  <a:schemeClr val="tx1"/>
                </a:solidFill>
                <a:latin typeface="+mn-lt"/>
                <a:ea typeface="+mn-ea"/>
                <a:cs typeface="+mn-cs"/>
              </a:rPr>
              <a:t>	</a:t>
            </a:r>
            <a:r>
              <a:rPr lang="en-US" sz="1800" dirty="0" smtClean="0">
                <a:solidFill>
                  <a:schemeClr val="tx1"/>
                </a:solidFill>
                <a:latin typeface="+mn-lt"/>
                <a:ea typeface="+mn-ea"/>
                <a:cs typeface="+mn-cs"/>
              </a:rPr>
              <a:t>External </a:t>
            </a:r>
            <a:r>
              <a:rPr lang="en-US" sz="1800" dirty="0">
                <a:solidFill>
                  <a:schemeClr val="tx1"/>
                </a:solidFill>
                <a:latin typeface="+mn-lt"/>
                <a:ea typeface="+mn-ea"/>
                <a:cs typeface="+mn-cs"/>
              </a:rPr>
              <a:t>Reality </a:t>
            </a:r>
          </a:p>
          <a:p>
            <a:r>
              <a:rPr lang="en-US" sz="1800" dirty="0">
                <a:solidFill>
                  <a:schemeClr val="tx1"/>
                </a:solidFill>
                <a:latin typeface="+mn-lt"/>
                <a:ea typeface="+mn-ea"/>
                <a:cs typeface="+mn-cs"/>
              </a:rPr>
              <a:t>	</a:t>
            </a:r>
            <a:r>
              <a:rPr lang="en-US" sz="1800" dirty="0" smtClean="0">
                <a:solidFill>
                  <a:schemeClr val="tx1"/>
                </a:solidFill>
                <a:latin typeface="+mn-lt"/>
                <a:ea typeface="+mn-ea"/>
                <a:cs typeface="+mn-cs"/>
              </a:rPr>
              <a:t>The </a:t>
            </a:r>
            <a:r>
              <a:rPr lang="en-US" sz="1800" dirty="0">
                <a:solidFill>
                  <a:schemeClr val="tx1"/>
                </a:solidFill>
                <a:latin typeface="+mn-lt"/>
                <a:ea typeface="+mn-ea"/>
                <a:cs typeface="+mn-cs"/>
              </a:rPr>
              <a:t>Particular		</a:t>
            </a:r>
            <a:r>
              <a:rPr lang="en-US" sz="1800" dirty="0" smtClean="0">
                <a:solidFill>
                  <a:schemeClr val="tx1"/>
                </a:solidFill>
                <a:latin typeface="+mn-lt"/>
                <a:ea typeface="+mn-ea"/>
                <a:cs typeface="+mn-cs"/>
              </a:rPr>
              <a:t>The </a:t>
            </a:r>
            <a:r>
              <a:rPr lang="en-US" sz="1800" dirty="0">
                <a:solidFill>
                  <a:schemeClr val="tx1"/>
                </a:solidFill>
                <a:latin typeface="+mn-lt"/>
                <a:ea typeface="+mn-ea"/>
                <a:cs typeface="+mn-cs"/>
              </a:rPr>
              <a:t>Universal </a:t>
            </a:r>
          </a:p>
          <a:p>
            <a:r>
              <a:rPr lang="en-US" sz="1800" dirty="0">
                <a:solidFill>
                  <a:schemeClr val="tx1"/>
                </a:solidFill>
                <a:latin typeface="+mn-lt"/>
                <a:ea typeface="+mn-ea"/>
                <a:cs typeface="+mn-cs"/>
              </a:rPr>
              <a:t>	</a:t>
            </a:r>
            <a:r>
              <a:rPr lang="en-US" sz="1800" dirty="0" smtClean="0">
                <a:solidFill>
                  <a:schemeClr val="tx1"/>
                </a:solidFill>
                <a:latin typeface="+mn-lt"/>
                <a:ea typeface="+mn-ea"/>
                <a:cs typeface="+mn-cs"/>
              </a:rPr>
              <a:t>Subjective </a:t>
            </a:r>
            <a:r>
              <a:rPr lang="en-US" sz="1800" dirty="0">
                <a:solidFill>
                  <a:schemeClr val="tx1"/>
                </a:solidFill>
                <a:latin typeface="+mn-lt"/>
                <a:ea typeface="+mn-ea"/>
                <a:cs typeface="+mn-cs"/>
              </a:rPr>
              <a:t>Perception	</a:t>
            </a:r>
            <a:r>
              <a:rPr lang="en-US" sz="1800" dirty="0" smtClean="0">
                <a:solidFill>
                  <a:schemeClr val="tx1"/>
                </a:solidFill>
                <a:latin typeface="+mn-lt"/>
                <a:ea typeface="+mn-ea"/>
                <a:cs typeface="+mn-cs"/>
              </a:rPr>
              <a:t>Objective </a:t>
            </a:r>
            <a:r>
              <a:rPr lang="en-US" sz="1800" dirty="0">
                <a:solidFill>
                  <a:schemeClr val="tx1"/>
                </a:solidFill>
                <a:latin typeface="+mn-lt"/>
                <a:ea typeface="+mn-ea"/>
                <a:cs typeface="+mn-cs"/>
              </a:rPr>
              <a:t>Science </a:t>
            </a:r>
          </a:p>
          <a:p>
            <a:r>
              <a:rPr lang="en-US" sz="1800" dirty="0">
                <a:solidFill>
                  <a:schemeClr val="tx1"/>
                </a:solidFill>
                <a:latin typeface="+mn-lt"/>
                <a:ea typeface="+mn-ea"/>
                <a:cs typeface="+mn-cs"/>
              </a:rPr>
              <a:t>	</a:t>
            </a:r>
            <a:r>
              <a:rPr lang="en-US" sz="1800" dirty="0" smtClean="0">
                <a:solidFill>
                  <a:schemeClr val="tx1"/>
                </a:solidFill>
                <a:latin typeface="+mn-lt"/>
                <a:ea typeface="+mn-ea"/>
                <a:cs typeface="+mn-cs"/>
              </a:rPr>
              <a:t>Satisfaction </a:t>
            </a:r>
            <a:r>
              <a:rPr lang="en-US" sz="1800" dirty="0">
                <a:solidFill>
                  <a:schemeClr val="tx1"/>
                </a:solidFill>
                <a:latin typeface="+mn-lt"/>
                <a:ea typeface="+mn-ea"/>
                <a:cs typeface="+mn-cs"/>
              </a:rPr>
              <a:t>of Desire	</a:t>
            </a:r>
            <a:r>
              <a:rPr lang="en-US" sz="1800" dirty="0" smtClean="0">
                <a:solidFill>
                  <a:schemeClr val="tx1"/>
                </a:solidFill>
                <a:latin typeface="+mn-lt"/>
                <a:ea typeface="+mn-ea"/>
                <a:cs typeface="+mn-cs"/>
              </a:rPr>
              <a:t>Desire </a:t>
            </a:r>
            <a:r>
              <a:rPr lang="en-US" sz="1800" dirty="0">
                <a:solidFill>
                  <a:schemeClr val="tx1"/>
                </a:solidFill>
                <a:latin typeface="+mn-lt"/>
                <a:ea typeface="+mn-ea"/>
                <a:cs typeface="+mn-cs"/>
              </a:rPr>
              <a:t>Repressed </a:t>
            </a:r>
          </a:p>
          <a:p>
            <a:r>
              <a:rPr lang="en-US" sz="1800" dirty="0">
                <a:solidFill>
                  <a:schemeClr val="tx1"/>
                </a:solidFill>
                <a:latin typeface="+mn-lt"/>
                <a:ea typeface="+mn-ea"/>
                <a:cs typeface="+mn-cs"/>
              </a:rPr>
              <a:t>	</a:t>
            </a:r>
            <a:r>
              <a:rPr lang="en-US" sz="1800" dirty="0" smtClean="0">
                <a:solidFill>
                  <a:schemeClr val="tx1"/>
                </a:solidFill>
                <a:latin typeface="+mn-lt"/>
                <a:ea typeface="+mn-ea"/>
                <a:cs typeface="+mn-cs"/>
              </a:rPr>
              <a:t>Organic</a:t>
            </a:r>
            <a:r>
              <a:rPr lang="en-US" sz="1800" dirty="0">
                <a:solidFill>
                  <a:schemeClr val="tx1"/>
                </a:solidFill>
                <a:latin typeface="+mn-lt"/>
                <a:ea typeface="+mn-ea"/>
                <a:cs typeface="+mn-cs"/>
              </a:rPr>
              <a:t>			</a:t>
            </a:r>
            <a:r>
              <a:rPr lang="en-US" sz="1800" dirty="0" smtClean="0">
                <a:solidFill>
                  <a:schemeClr val="tx1"/>
                </a:solidFill>
                <a:latin typeface="+mn-lt"/>
                <a:ea typeface="+mn-ea"/>
                <a:cs typeface="+mn-cs"/>
              </a:rPr>
              <a:t>Mechanical Form</a:t>
            </a:r>
            <a:endParaRPr lang="en-US" sz="1800" dirty="0">
              <a:solidFill>
                <a:schemeClr val="tx1"/>
              </a:solidFill>
              <a:latin typeface="+mn-lt"/>
              <a:ea typeface="+mn-ea"/>
              <a:cs typeface="+mn-cs"/>
            </a:endParaRPr>
          </a:p>
          <a:p>
            <a:r>
              <a:rPr lang="en-US" sz="1800" dirty="0">
                <a:solidFill>
                  <a:schemeClr val="tx1"/>
                </a:solidFill>
                <a:latin typeface="+mn-lt"/>
                <a:ea typeface="+mn-ea"/>
                <a:cs typeface="+mn-cs"/>
              </a:rPr>
              <a:t>	</a:t>
            </a:r>
            <a:r>
              <a:rPr lang="en-US" sz="1800" dirty="0" smtClean="0">
                <a:solidFill>
                  <a:schemeClr val="tx1"/>
                </a:solidFill>
                <a:latin typeface="+mn-lt"/>
                <a:ea typeface="+mn-ea"/>
                <a:cs typeface="+mn-cs"/>
              </a:rPr>
              <a:t>Creative </a:t>
            </a:r>
            <a:r>
              <a:rPr lang="en-US" sz="1800" dirty="0">
                <a:solidFill>
                  <a:schemeClr val="tx1"/>
                </a:solidFill>
                <a:latin typeface="+mn-lt"/>
                <a:ea typeface="+mn-ea"/>
                <a:cs typeface="+mn-cs"/>
              </a:rPr>
              <a:t>Energy/Power	</a:t>
            </a:r>
            <a:r>
              <a:rPr lang="en-US" sz="1800" dirty="0" smtClean="0">
                <a:solidFill>
                  <a:schemeClr val="tx1"/>
                </a:solidFill>
                <a:latin typeface="+mn-lt"/>
                <a:ea typeface="+mn-ea"/>
                <a:cs typeface="+mn-cs"/>
              </a:rPr>
              <a:t>Mundane</a:t>
            </a:r>
            <a:endParaRPr lang="en-US" sz="1800" dirty="0">
              <a:solidFill>
                <a:schemeClr val="tx1"/>
              </a:solidFill>
              <a:latin typeface="+mn-lt"/>
              <a:ea typeface="+mn-ea"/>
              <a:cs typeface="+mn-cs"/>
            </a:endParaRPr>
          </a:p>
          <a:p>
            <a:r>
              <a:rPr lang="en-US" sz="1800" dirty="0">
                <a:solidFill>
                  <a:schemeClr val="tx1"/>
                </a:solidFill>
                <a:latin typeface="+mn-lt"/>
                <a:ea typeface="+mn-ea"/>
                <a:cs typeface="+mn-cs"/>
              </a:rPr>
              <a:t>	</a:t>
            </a:r>
            <a:r>
              <a:rPr lang="en-US" sz="1800" dirty="0" smtClean="0">
                <a:solidFill>
                  <a:schemeClr val="tx1"/>
                </a:solidFill>
                <a:latin typeface="+mn-lt"/>
                <a:ea typeface="+mn-ea"/>
                <a:cs typeface="+mn-cs"/>
              </a:rPr>
              <a:t>Exotic</a:t>
            </a:r>
            <a:r>
              <a:rPr lang="en-US" sz="1800" dirty="0">
                <a:solidFill>
                  <a:schemeClr val="tx1"/>
                </a:solidFill>
                <a:latin typeface="+mn-lt"/>
                <a:ea typeface="+mn-ea"/>
                <a:cs typeface="+mn-cs"/>
              </a:rPr>
              <a:t>		 </a:t>
            </a:r>
            <a:r>
              <a:rPr lang="en-US" sz="1800" dirty="0" smtClean="0"/>
              <a:t>	Bourgeois Family</a:t>
            </a:r>
            <a:endParaRPr lang="en-US" sz="1800" dirty="0">
              <a:solidFill>
                <a:schemeClr val="tx1"/>
              </a:solidFill>
              <a:latin typeface="+mn-lt"/>
              <a:ea typeface="+mn-ea"/>
              <a:cs typeface="+mn-cs"/>
            </a:endParaRPr>
          </a:p>
          <a:p>
            <a:r>
              <a:rPr lang="en-US" sz="1800" dirty="0">
                <a:solidFill>
                  <a:schemeClr val="tx1"/>
                </a:solidFill>
                <a:latin typeface="+mn-lt"/>
                <a:ea typeface="+mn-ea"/>
                <a:cs typeface="+mn-cs"/>
              </a:rPr>
              <a:t>	</a:t>
            </a:r>
            <a:r>
              <a:rPr lang="en-US" sz="1800" dirty="0" smtClean="0">
                <a:solidFill>
                  <a:schemeClr val="tx1"/>
                </a:solidFill>
                <a:latin typeface="+mn-lt"/>
                <a:ea typeface="+mn-ea"/>
                <a:cs typeface="+mn-cs"/>
              </a:rPr>
              <a:t>"</a:t>
            </a:r>
            <a:r>
              <a:rPr lang="en-US" sz="1800" dirty="0">
                <a:solidFill>
                  <a:schemeClr val="tx1"/>
                </a:solidFill>
                <a:latin typeface="+mn-lt"/>
                <a:ea typeface="+mn-ea"/>
                <a:cs typeface="+mn-cs"/>
              </a:rPr>
              <a:t>Noble Savage"/</a:t>
            </a:r>
            <a:r>
              <a:rPr lang="en-US" sz="1800" dirty="0" smtClean="0">
                <a:solidFill>
                  <a:schemeClr val="tx1"/>
                </a:solidFill>
                <a:latin typeface="+mn-lt"/>
                <a:ea typeface="+mn-ea"/>
                <a:cs typeface="+mn-cs"/>
              </a:rPr>
              <a:t>Outcasts</a:t>
            </a:r>
            <a:r>
              <a:rPr lang="en-US" sz="1800" dirty="0" smtClean="0"/>
              <a:t>	Materialist/Empirical Philosophy</a:t>
            </a:r>
            <a:r>
              <a:rPr lang="en-US" sz="1800" dirty="0" smtClean="0">
                <a:solidFill>
                  <a:schemeClr val="tx1"/>
                </a:solidFill>
                <a:latin typeface="+mn-lt"/>
                <a:ea typeface="+mn-ea"/>
                <a:cs typeface="+mn-cs"/>
              </a:rPr>
              <a:t> </a:t>
            </a:r>
            <a:endParaRPr lang="en-US" sz="1800" dirty="0">
              <a:solidFill>
                <a:schemeClr val="tx1"/>
              </a:solidFill>
              <a:latin typeface="+mn-lt"/>
              <a:ea typeface="+mn-ea"/>
              <a:cs typeface="+mn-cs"/>
            </a:endParaRPr>
          </a:p>
          <a:p>
            <a:r>
              <a:rPr lang="en-US" sz="1800" dirty="0">
                <a:solidFill>
                  <a:schemeClr val="tx1"/>
                </a:solidFill>
                <a:latin typeface="+mn-lt"/>
                <a:ea typeface="+mn-ea"/>
                <a:cs typeface="+mn-cs"/>
              </a:rPr>
              <a:t>	 Idealist Philosophy			 </a:t>
            </a:r>
            <a:r>
              <a:rPr lang="en-US" sz="1800" dirty="0" smtClean="0">
                <a:solidFill>
                  <a:schemeClr val="tx1"/>
                </a:solidFill>
                <a:latin typeface="+mn-lt"/>
                <a:ea typeface="+mn-ea"/>
                <a:cs typeface="+mn-cs"/>
              </a:rPr>
              <a:t>					</a:t>
            </a:r>
            <a:r>
              <a:rPr lang="en-US" sz="1800" dirty="0">
                <a:solidFill>
                  <a:schemeClr val="tx1"/>
                </a:solidFill>
                <a:latin typeface="+mn-lt"/>
                <a:ea typeface="+mn-ea"/>
                <a:cs typeface="+mn-cs"/>
              </a:rPr>
              <a:t>	</a:t>
            </a:r>
          </a:p>
          <a:p>
            <a:endParaRPr lang="en-US" dirty="0"/>
          </a:p>
        </p:txBody>
      </p:sp>
    </p:spTree>
    <p:extLst>
      <p:ext uri="{BB962C8B-B14F-4D97-AF65-F5344CB8AC3E}">
        <p14:creationId xmlns:p14="http://schemas.microsoft.com/office/powerpoint/2010/main" val="1494837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914400" y="1804988"/>
            <a:ext cx="7391400" cy="4291012"/>
          </a:xfrm>
          <a:prstGeom prst="rect">
            <a:avLst/>
          </a:prstGeom>
          <a:noFill/>
          <a:ln w="9525">
            <a:noFill/>
            <a:miter lim="800000"/>
            <a:headEnd/>
            <a:tailEnd/>
          </a:ln>
        </p:spPr>
        <p:txBody>
          <a:bodyPr>
            <a:spAutoFit/>
          </a:bodyPr>
          <a:lstStyle/>
          <a:p>
            <a:pPr lvl="1">
              <a:spcBef>
                <a:spcPct val="50000"/>
              </a:spcBef>
              <a:buFontTx/>
              <a:buChar char="•"/>
            </a:pPr>
            <a:r>
              <a:rPr lang="en-US" sz="2400">
                <a:solidFill>
                  <a:srgbClr val="FFFFFF"/>
                </a:solidFill>
                <a:latin typeface="Times New Roman" pitchFamily="18" charset="0"/>
              </a:rPr>
              <a:t>Reaction against rationalism</a:t>
            </a:r>
          </a:p>
          <a:p>
            <a:pPr lvl="1">
              <a:spcBef>
                <a:spcPct val="50000"/>
              </a:spcBef>
              <a:buFontTx/>
              <a:buChar char="•"/>
            </a:pPr>
            <a:r>
              <a:rPr lang="en-US" sz="2400">
                <a:solidFill>
                  <a:srgbClr val="FFFFFF"/>
                </a:solidFill>
                <a:latin typeface="Times New Roman" pitchFamily="18" charset="0"/>
              </a:rPr>
              <a:t>Value feeling and intuition over reason</a:t>
            </a:r>
          </a:p>
          <a:p>
            <a:pPr lvl="1">
              <a:spcBef>
                <a:spcPct val="50000"/>
              </a:spcBef>
              <a:buFontTx/>
              <a:buChar char="•"/>
            </a:pPr>
            <a:r>
              <a:rPr lang="en-US" sz="2400">
                <a:solidFill>
                  <a:srgbClr val="FFFFFF"/>
                </a:solidFill>
                <a:latin typeface="Times New Roman" pitchFamily="18" charset="0"/>
              </a:rPr>
              <a:t>“A journey away from the corruption of civilization and the limits of rational thought and toward the integrity of nature and the freedom of the imagination”</a:t>
            </a:r>
          </a:p>
          <a:p>
            <a:pPr lvl="1">
              <a:spcBef>
                <a:spcPct val="50000"/>
              </a:spcBef>
              <a:buFontTx/>
              <a:buChar char="•"/>
            </a:pPr>
            <a:r>
              <a:rPr lang="en-US" sz="2400">
                <a:solidFill>
                  <a:srgbClr val="FFFFFF"/>
                </a:solidFill>
                <a:latin typeface="Times New Roman" pitchFamily="18" charset="0"/>
              </a:rPr>
              <a:t>Art = intuitive, “felt” experience</a:t>
            </a:r>
          </a:p>
          <a:p>
            <a:pPr lvl="1">
              <a:spcBef>
                <a:spcPct val="50000"/>
              </a:spcBef>
              <a:buFontTx/>
              <a:buChar char="•"/>
            </a:pPr>
            <a:r>
              <a:rPr lang="en-US" sz="2400">
                <a:solidFill>
                  <a:srgbClr val="FFFFFF"/>
                </a:solidFill>
                <a:latin typeface="Times New Roman" pitchFamily="18" charset="0"/>
              </a:rPr>
              <a:t>Poetry = highest and most sublime embodiment of the imagination</a:t>
            </a:r>
          </a:p>
          <a:p>
            <a:pPr lvl="1">
              <a:spcBef>
                <a:spcPct val="50000"/>
              </a:spcBef>
              <a:buFontTx/>
              <a:buChar char="•"/>
            </a:pPr>
            <a:r>
              <a:rPr lang="en-US" sz="2400">
                <a:solidFill>
                  <a:srgbClr val="FFFFFF"/>
                </a:solidFill>
                <a:latin typeface="Times New Roman" pitchFamily="18" charset="0"/>
              </a:rPr>
              <a:t>Attacked science</a:t>
            </a:r>
          </a:p>
        </p:txBody>
      </p:sp>
      <p:sp>
        <p:nvSpPr>
          <p:cNvPr id="4099" name="Text Box 3"/>
          <p:cNvSpPr txBox="1">
            <a:spLocks noChangeArrowheads="1"/>
          </p:cNvSpPr>
          <p:nvPr/>
        </p:nvSpPr>
        <p:spPr bwMode="auto">
          <a:xfrm>
            <a:off x="1219200" y="685800"/>
            <a:ext cx="7010400" cy="641350"/>
          </a:xfrm>
          <a:prstGeom prst="rect">
            <a:avLst/>
          </a:prstGeom>
          <a:noFill/>
          <a:ln w="9525">
            <a:noFill/>
            <a:miter lim="800000"/>
            <a:headEnd/>
            <a:tailEnd/>
          </a:ln>
        </p:spPr>
        <p:txBody>
          <a:bodyPr>
            <a:spAutoFit/>
          </a:bodyPr>
          <a:lstStyle/>
          <a:p>
            <a:pPr>
              <a:spcBef>
                <a:spcPct val="50000"/>
              </a:spcBef>
            </a:pPr>
            <a:r>
              <a:rPr lang="en-US" sz="3600">
                <a:solidFill>
                  <a:srgbClr val="FFFFFF"/>
                </a:solidFill>
                <a:latin typeface="Times New Roman" pitchFamily="18" charset="0"/>
              </a:rPr>
              <a:t>Romanticism:</a:t>
            </a:r>
            <a:endParaRPr lang="en-US" sz="2400">
              <a:solidFill>
                <a:srgbClr val="FFFFFF"/>
              </a:solidFill>
              <a:latin typeface="Times New Roman" pitchFamily="18" charset="0"/>
            </a:endParaRPr>
          </a:p>
        </p:txBody>
      </p:sp>
    </p:spTree>
    <p:extLst>
      <p:ext uri="{BB962C8B-B14F-4D97-AF65-F5344CB8AC3E}">
        <p14:creationId xmlns:p14="http://schemas.microsoft.com/office/powerpoint/2010/main" val="404049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09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04800" y="3886200"/>
            <a:ext cx="3886200" cy="2590800"/>
          </a:xfrm>
          <a:prstGeom prst="rect">
            <a:avLst/>
          </a:prstGeom>
          <a:noFill/>
          <a:ln w="9525">
            <a:noFill/>
            <a:miter lim="800000"/>
            <a:headEnd/>
            <a:tailEnd/>
          </a:ln>
        </p:spPr>
        <p:txBody>
          <a:bodyPr/>
          <a:lstStyle/>
          <a:p>
            <a:pPr eaLnBrk="0" hangingPunct="0"/>
            <a:r>
              <a:rPr lang="en-US" sz="2000" b="1">
                <a:solidFill>
                  <a:srgbClr val="FFFFFF"/>
                </a:solidFill>
                <a:latin typeface="Arial" pitchFamily="34" charset="0"/>
                <a:cs typeface="Arial" pitchFamily="34" charset="0"/>
              </a:rPr>
              <a:t>Romantic painting</a:t>
            </a:r>
            <a:endParaRPr lang="en-US" sz="2000">
              <a:solidFill>
                <a:srgbClr val="FFFFFF"/>
              </a:solidFill>
              <a:latin typeface="Times New Roman" pitchFamily="18" charset="0"/>
            </a:endParaRPr>
          </a:p>
          <a:p>
            <a:pPr eaLnBrk="0" hangingPunct="0"/>
            <a:r>
              <a:rPr lang="en-US" sz="2000" b="1" i="1">
                <a:solidFill>
                  <a:srgbClr val="FFFFFF"/>
                </a:solidFill>
                <a:latin typeface="Arial" pitchFamily="34" charset="0"/>
                <a:cs typeface="Arial" pitchFamily="34" charset="0"/>
              </a:rPr>
              <a:t>stylistic tendencies</a:t>
            </a:r>
            <a:r>
              <a:rPr lang="en-US" sz="2000" b="1">
                <a:solidFill>
                  <a:srgbClr val="FFFFFF"/>
                </a:solidFill>
                <a:latin typeface="Arial" pitchFamily="34" charset="0"/>
                <a:cs typeface="Arial" pitchFamily="34" charset="0"/>
              </a:rPr>
              <a:t>: softer edges and colors, diffuse light</a:t>
            </a:r>
            <a:endParaRPr lang="en-US" sz="2000" b="1">
              <a:solidFill>
                <a:srgbClr val="FFFFFF"/>
              </a:solidFill>
              <a:latin typeface="Times New Roman" pitchFamily="18" charset="0"/>
            </a:endParaRPr>
          </a:p>
          <a:p>
            <a:pPr eaLnBrk="0" hangingPunct="0"/>
            <a:r>
              <a:rPr lang="en-US" sz="2000" b="1" i="1">
                <a:solidFill>
                  <a:srgbClr val="FFFFFF"/>
                </a:solidFill>
                <a:latin typeface="Arial" pitchFamily="34" charset="0"/>
                <a:cs typeface="Arial" pitchFamily="34" charset="0"/>
              </a:rPr>
              <a:t>subject tendencies</a:t>
            </a:r>
            <a:r>
              <a:rPr lang="en-US" sz="2000" b="1">
                <a:solidFill>
                  <a:srgbClr val="FFFFFF"/>
                </a:solidFill>
                <a:latin typeface="Arial" pitchFamily="34" charset="0"/>
                <a:cs typeface="Arial" pitchFamily="34" charset="0"/>
              </a:rPr>
              <a:t>: nature, human figures in background, human figures diminished, human figures not historical but fictional or “types”</a:t>
            </a:r>
          </a:p>
        </p:txBody>
      </p:sp>
      <p:pic>
        <p:nvPicPr>
          <p:cNvPr id="10243" name="Picture 3" descr="http://coursesite.cl.uh.edu/HSH/Whitec/LITR/5535/images/paintings/audubongyrfalcon.bmp"/>
          <p:cNvPicPr>
            <a:picLocks noChangeAspect="1" noChangeArrowheads="1"/>
          </p:cNvPicPr>
          <p:nvPr/>
        </p:nvPicPr>
        <p:blipFill>
          <a:blip r:embed="rId2" cstate="print"/>
          <a:srcRect/>
          <a:stretch>
            <a:fillRect/>
          </a:stretch>
        </p:blipFill>
        <p:spPr bwMode="auto">
          <a:xfrm>
            <a:off x="457200" y="228600"/>
            <a:ext cx="2212975" cy="3246438"/>
          </a:xfrm>
          <a:prstGeom prst="rect">
            <a:avLst/>
          </a:prstGeom>
          <a:noFill/>
          <a:ln w="9525">
            <a:noFill/>
            <a:miter lim="800000"/>
            <a:headEnd/>
            <a:tailEnd/>
          </a:ln>
        </p:spPr>
      </p:pic>
      <p:pic>
        <p:nvPicPr>
          <p:cNvPr id="10244" name="Picture 4" descr="http://coursesite.cl.uh.edu/HSH/Whitec/LITR/5535/images/paintings/heade2.bmp"/>
          <p:cNvPicPr>
            <a:picLocks noChangeAspect="1" noChangeArrowheads="1"/>
          </p:cNvPicPr>
          <p:nvPr/>
        </p:nvPicPr>
        <p:blipFill>
          <a:blip r:embed="rId3" cstate="print"/>
          <a:srcRect/>
          <a:stretch>
            <a:fillRect/>
          </a:stretch>
        </p:blipFill>
        <p:spPr bwMode="auto">
          <a:xfrm>
            <a:off x="4495800" y="2590800"/>
            <a:ext cx="4405313" cy="3351213"/>
          </a:xfrm>
          <a:prstGeom prst="rect">
            <a:avLst/>
          </a:prstGeom>
          <a:noFill/>
          <a:ln w="9525">
            <a:noFill/>
            <a:miter lim="800000"/>
            <a:headEnd/>
            <a:tailEnd/>
          </a:ln>
        </p:spPr>
      </p:pic>
      <p:sp>
        <p:nvSpPr>
          <p:cNvPr id="10245" name="Rectangle 5"/>
          <p:cNvSpPr>
            <a:spLocks noChangeArrowheads="1"/>
          </p:cNvSpPr>
          <p:nvPr/>
        </p:nvSpPr>
        <p:spPr bwMode="auto">
          <a:xfrm>
            <a:off x="4419600" y="6096000"/>
            <a:ext cx="4572000" cy="274638"/>
          </a:xfrm>
          <a:prstGeom prst="rect">
            <a:avLst/>
          </a:prstGeom>
          <a:noFill/>
          <a:ln w="9525">
            <a:noFill/>
            <a:miter lim="800000"/>
            <a:headEnd/>
            <a:tailEnd/>
          </a:ln>
        </p:spPr>
        <p:txBody>
          <a:bodyPr>
            <a:spAutoFit/>
          </a:bodyPr>
          <a:lstStyle/>
          <a:p>
            <a:pPr>
              <a:spcBef>
                <a:spcPct val="50000"/>
              </a:spcBef>
            </a:pPr>
            <a:r>
              <a:rPr lang="en-US" sz="1200" b="1">
                <a:solidFill>
                  <a:srgbClr val="FFFFFF"/>
                </a:solidFill>
                <a:latin typeface="Arial" pitchFamily="34" charset="0"/>
                <a:cs typeface="Arial" pitchFamily="34" charset="0"/>
              </a:rPr>
              <a:t>Heade, </a:t>
            </a:r>
            <a:r>
              <a:rPr lang="en-US" sz="1200" b="1" i="1">
                <a:solidFill>
                  <a:srgbClr val="FFFFFF"/>
                </a:solidFill>
                <a:latin typeface="Arial" pitchFamily="34" charset="0"/>
                <a:cs typeface="Arial" pitchFamily="34" charset="0"/>
              </a:rPr>
              <a:t>Hummingbirds &amp; Orchids</a:t>
            </a:r>
            <a:endParaRPr lang="en-US" sz="1200" b="1">
              <a:solidFill>
                <a:srgbClr val="FFFFFF"/>
              </a:solidFill>
              <a:latin typeface="Arial" pitchFamily="34" charset="0"/>
              <a:cs typeface="Arial" pitchFamily="34" charset="0"/>
            </a:endParaRPr>
          </a:p>
        </p:txBody>
      </p:sp>
      <p:sp>
        <p:nvSpPr>
          <p:cNvPr id="10246" name="Rectangle 6"/>
          <p:cNvSpPr>
            <a:spLocks noChangeArrowheads="1"/>
          </p:cNvSpPr>
          <p:nvPr/>
        </p:nvSpPr>
        <p:spPr bwMode="auto">
          <a:xfrm>
            <a:off x="2819400" y="228600"/>
            <a:ext cx="5943600" cy="2530475"/>
          </a:xfrm>
          <a:prstGeom prst="rect">
            <a:avLst/>
          </a:prstGeom>
          <a:noFill/>
          <a:ln w="9525">
            <a:noFill/>
            <a:miter lim="800000"/>
            <a:headEnd/>
            <a:tailEnd/>
          </a:ln>
        </p:spPr>
        <p:txBody>
          <a:bodyPr>
            <a:spAutoFit/>
          </a:bodyPr>
          <a:lstStyle/>
          <a:p>
            <a:pPr eaLnBrk="0" hangingPunct="0">
              <a:spcBef>
                <a:spcPct val="50000"/>
              </a:spcBef>
            </a:pPr>
            <a:r>
              <a:rPr lang="en-US" sz="2000" b="1">
                <a:solidFill>
                  <a:srgbClr val="FFFFFF"/>
                </a:solidFill>
                <a:latin typeface="Arial" pitchFamily="34" charset="0"/>
                <a:cs typeface="Arial" pitchFamily="34" charset="0"/>
              </a:rPr>
              <a:t>Classical</a:t>
            </a:r>
            <a:r>
              <a:rPr lang="en-US" sz="2000">
                <a:solidFill>
                  <a:srgbClr val="FFFFFF"/>
                </a:solidFill>
                <a:latin typeface="Arial" pitchFamily="34" charset="0"/>
                <a:cs typeface="Arial" pitchFamily="34" charset="0"/>
              </a:rPr>
              <a:t> (eighteenth century; “Enlightenment,” scientific revolution, “Age of Reason”)</a:t>
            </a:r>
            <a:endParaRPr lang="en-US" sz="2000" b="1">
              <a:solidFill>
                <a:srgbClr val="FFFFFF"/>
              </a:solidFill>
              <a:latin typeface="Times New Roman" pitchFamily="18" charset="0"/>
            </a:endParaRPr>
          </a:p>
          <a:p>
            <a:pPr eaLnBrk="0" hangingPunct="0">
              <a:spcBef>
                <a:spcPct val="50000"/>
              </a:spcBef>
            </a:pPr>
            <a:r>
              <a:rPr lang="en-US" sz="2000" b="1" i="1">
                <a:solidFill>
                  <a:srgbClr val="FFFFFF"/>
                </a:solidFill>
                <a:latin typeface="Arial" pitchFamily="34" charset="0"/>
                <a:cs typeface="Arial" pitchFamily="34" charset="0"/>
              </a:rPr>
              <a:t>stylistic tendencies</a:t>
            </a:r>
            <a:r>
              <a:rPr lang="en-US" sz="2000" b="1">
                <a:solidFill>
                  <a:srgbClr val="FFFFFF"/>
                </a:solidFill>
                <a:latin typeface="Arial" pitchFamily="34" charset="0"/>
                <a:cs typeface="Arial" pitchFamily="34" charset="0"/>
              </a:rPr>
              <a:t>: hard edges, clear colors, focused light</a:t>
            </a:r>
            <a:endParaRPr lang="en-US" sz="2000" b="1">
              <a:solidFill>
                <a:srgbClr val="FFFFFF"/>
              </a:solidFill>
              <a:latin typeface="Times New Roman" pitchFamily="18" charset="0"/>
            </a:endParaRPr>
          </a:p>
          <a:p>
            <a:pPr eaLnBrk="0" hangingPunct="0">
              <a:spcBef>
                <a:spcPct val="50000"/>
              </a:spcBef>
            </a:pPr>
            <a:r>
              <a:rPr lang="en-US" sz="2000" b="1" i="1">
                <a:solidFill>
                  <a:srgbClr val="FFFFFF"/>
                </a:solidFill>
                <a:latin typeface="Arial" pitchFamily="34" charset="0"/>
                <a:cs typeface="Arial" pitchFamily="34" charset="0"/>
              </a:rPr>
              <a:t>subject tendencies</a:t>
            </a:r>
            <a:r>
              <a:rPr lang="en-US" sz="2000" b="1">
                <a:solidFill>
                  <a:srgbClr val="FFFFFF"/>
                </a:solidFill>
                <a:latin typeface="Arial" pitchFamily="34" charset="0"/>
                <a:cs typeface="Arial" pitchFamily="34" charset="0"/>
              </a:rPr>
              <a:t>: historical figures, social and historical settings, human figures in foreground</a:t>
            </a:r>
          </a:p>
        </p:txBody>
      </p:sp>
      <p:sp>
        <p:nvSpPr>
          <p:cNvPr id="10247" name="Rectangle 7"/>
          <p:cNvSpPr>
            <a:spLocks noChangeArrowheads="1"/>
          </p:cNvSpPr>
          <p:nvPr/>
        </p:nvSpPr>
        <p:spPr bwMode="auto">
          <a:xfrm>
            <a:off x="533400" y="3505200"/>
            <a:ext cx="2209800" cy="411163"/>
          </a:xfrm>
          <a:prstGeom prst="rect">
            <a:avLst/>
          </a:prstGeom>
          <a:noFill/>
          <a:ln w="9525">
            <a:noFill/>
            <a:miter lim="800000"/>
            <a:headEnd/>
            <a:tailEnd/>
          </a:ln>
        </p:spPr>
        <p:txBody>
          <a:bodyPr/>
          <a:lstStyle/>
          <a:p>
            <a:r>
              <a:rPr lang="en-US" sz="1200" b="1">
                <a:solidFill>
                  <a:srgbClr val="FFFFFF"/>
                </a:solidFill>
                <a:latin typeface="Arial" pitchFamily="34" charset="0"/>
                <a:cs typeface="Arial" pitchFamily="34" charset="0"/>
              </a:rPr>
              <a:t>Audubon, </a:t>
            </a:r>
            <a:r>
              <a:rPr lang="en-US" sz="1200" b="1" i="1">
                <a:solidFill>
                  <a:srgbClr val="FFFFFF"/>
                </a:solidFill>
                <a:latin typeface="Arial" pitchFamily="34" charset="0"/>
                <a:cs typeface="Arial" pitchFamily="34" charset="0"/>
              </a:rPr>
              <a:t>Gyrfalcon</a:t>
            </a:r>
            <a:endParaRPr lang="en-US" sz="1200" b="1">
              <a:solidFill>
                <a:srgbClr val="FFFFFF"/>
              </a:solidFill>
              <a:latin typeface="Arial" pitchFamily="34" charset="0"/>
            </a:endParaRPr>
          </a:p>
          <a:p>
            <a:pPr eaLnBrk="0" hangingPunct="0"/>
            <a:endParaRPr lang="en-US" sz="1200" b="1">
              <a:solidFill>
                <a:srgbClr val="FFFFFF"/>
              </a:solidFill>
              <a:latin typeface="Arial" pitchFamily="34" charset="0"/>
            </a:endParaRPr>
          </a:p>
        </p:txBody>
      </p:sp>
    </p:spTree>
    <p:extLst>
      <p:ext uri="{BB962C8B-B14F-4D97-AF65-F5344CB8AC3E}">
        <p14:creationId xmlns:p14="http://schemas.microsoft.com/office/powerpoint/2010/main" val="1470227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School files\English\American Romanticism pics\Indian Pass by Thomas Cole.jpg"/>
          <p:cNvPicPr>
            <a:picLocks noChangeAspect="1" noChangeArrowheads="1"/>
          </p:cNvPicPr>
          <p:nvPr/>
        </p:nvPicPr>
        <p:blipFill>
          <a:blip r:embed="rId2" cstate="print"/>
          <a:srcRect/>
          <a:stretch>
            <a:fillRect/>
          </a:stretch>
        </p:blipFill>
        <p:spPr bwMode="auto">
          <a:xfrm>
            <a:off x="2743200" y="952500"/>
            <a:ext cx="3657600" cy="4953000"/>
          </a:xfrm>
          <a:prstGeom prst="rect">
            <a:avLst/>
          </a:prstGeom>
          <a:noFill/>
          <a:ln w="9525">
            <a:noFill/>
            <a:miter lim="800000"/>
            <a:headEnd/>
            <a:tailEnd/>
          </a:ln>
        </p:spPr>
      </p:pic>
      <p:sp>
        <p:nvSpPr>
          <p:cNvPr id="11267" name="Text Box 3"/>
          <p:cNvSpPr txBox="1">
            <a:spLocks noChangeArrowheads="1"/>
          </p:cNvSpPr>
          <p:nvPr/>
        </p:nvSpPr>
        <p:spPr bwMode="auto">
          <a:xfrm>
            <a:off x="1600200" y="6096000"/>
            <a:ext cx="6629400" cy="457200"/>
          </a:xfrm>
          <a:prstGeom prst="rect">
            <a:avLst/>
          </a:prstGeom>
          <a:noFill/>
          <a:ln w="9525">
            <a:noFill/>
            <a:miter lim="800000"/>
            <a:headEnd/>
            <a:tailEnd/>
          </a:ln>
        </p:spPr>
        <p:txBody>
          <a:bodyPr>
            <a:spAutoFit/>
          </a:bodyPr>
          <a:lstStyle/>
          <a:p>
            <a:pPr>
              <a:spcBef>
                <a:spcPct val="50000"/>
              </a:spcBef>
            </a:pPr>
            <a:r>
              <a:rPr lang="en-US" sz="2400" i="1">
                <a:solidFill>
                  <a:srgbClr val="FFFFFF"/>
                </a:solidFill>
                <a:latin typeface="Times New Roman" pitchFamily="18" charset="0"/>
              </a:rPr>
              <a:t>Indian Pass</a:t>
            </a:r>
            <a:r>
              <a:rPr lang="en-US" sz="2400">
                <a:solidFill>
                  <a:srgbClr val="FFFFFF"/>
                </a:solidFill>
                <a:latin typeface="Times New Roman" pitchFamily="18" charset="0"/>
              </a:rPr>
              <a:t> by Thomas Cole</a:t>
            </a:r>
          </a:p>
        </p:txBody>
      </p:sp>
    </p:spTree>
    <p:extLst>
      <p:ext uri="{BB962C8B-B14F-4D97-AF65-F5344CB8AC3E}">
        <p14:creationId xmlns:p14="http://schemas.microsoft.com/office/powerpoint/2010/main" val="3952381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762000" y="533400"/>
            <a:ext cx="7696200" cy="579438"/>
          </a:xfrm>
          <a:prstGeom prst="rect">
            <a:avLst/>
          </a:prstGeom>
          <a:noFill/>
          <a:ln w="9525">
            <a:noFill/>
            <a:miter lim="800000"/>
            <a:headEnd/>
            <a:tailEnd/>
          </a:ln>
        </p:spPr>
        <p:txBody>
          <a:bodyPr>
            <a:spAutoFit/>
          </a:bodyPr>
          <a:lstStyle/>
          <a:p>
            <a:pPr algn="ctr">
              <a:spcBef>
                <a:spcPct val="50000"/>
              </a:spcBef>
            </a:pPr>
            <a:r>
              <a:rPr lang="en-US" sz="3200">
                <a:solidFill>
                  <a:srgbClr val="FFFFFF"/>
                </a:solidFill>
                <a:latin typeface="Times New Roman" pitchFamily="18" charset="0"/>
              </a:rPr>
              <a:t>Characteristics of American Romanticism</a:t>
            </a:r>
          </a:p>
        </p:txBody>
      </p:sp>
      <p:sp>
        <p:nvSpPr>
          <p:cNvPr id="5123" name="Text Box 3"/>
          <p:cNvSpPr txBox="1">
            <a:spLocks noChangeArrowheads="1"/>
          </p:cNvSpPr>
          <p:nvPr/>
        </p:nvSpPr>
        <p:spPr bwMode="auto">
          <a:xfrm>
            <a:off x="685800" y="1600200"/>
            <a:ext cx="8153400" cy="3416320"/>
          </a:xfrm>
          <a:prstGeom prst="rect">
            <a:avLst/>
          </a:prstGeom>
          <a:noFill/>
          <a:ln w="9525">
            <a:noFill/>
            <a:miter lim="800000"/>
            <a:headEnd/>
            <a:tailEnd/>
          </a:ln>
        </p:spPr>
        <p:txBody>
          <a:bodyPr>
            <a:spAutoFit/>
          </a:bodyPr>
          <a:lstStyle/>
          <a:p>
            <a:pPr marL="457200" indent="-457200">
              <a:spcBef>
                <a:spcPct val="50000"/>
              </a:spcBef>
              <a:buFontTx/>
              <a:buAutoNum type="arabicPeriod"/>
            </a:pPr>
            <a:r>
              <a:rPr lang="en-US" sz="2400" dirty="0">
                <a:solidFill>
                  <a:srgbClr val="FFFFFF"/>
                </a:solidFill>
                <a:latin typeface="Times New Roman" pitchFamily="18" charset="0"/>
              </a:rPr>
              <a:t>Values feeling &amp; intuition over reason</a:t>
            </a:r>
          </a:p>
          <a:p>
            <a:pPr marL="457200" indent="-457200">
              <a:spcBef>
                <a:spcPct val="50000"/>
              </a:spcBef>
              <a:buFontTx/>
              <a:buAutoNum type="arabicPeriod"/>
            </a:pPr>
            <a:r>
              <a:rPr lang="en-US" sz="2400" dirty="0">
                <a:solidFill>
                  <a:srgbClr val="FFFFFF"/>
                </a:solidFill>
                <a:latin typeface="Times New Roman" pitchFamily="18" charset="0"/>
              </a:rPr>
              <a:t>Places faith in inner experiences &amp; the power of the imagination</a:t>
            </a:r>
          </a:p>
          <a:p>
            <a:pPr marL="457200" indent="-457200">
              <a:spcBef>
                <a:spcPct val="50000"/>
              </a:spcBef>
              <a:buFontTx/>
              <a:buAutoNum type="arabicPeriod"/>
            </a:pPr>
            <a:r>
              <a:rPr lang="en-US" sz="2400" dirty="0" smtClean="0">
                <a:solidFill>
                  <a:srgbClr val="FFFFFF"/>
                </a:solidFill>
                <a:latin typeface="Times New Roman" pitchFamily="18" charset="0"/>
              </a:rPr>
              <a:t>Prefers </a:t>
            </a:r>
            <a:r>
              <a:rPr lang="en-US" sz="2400" dirty="0">
                <a:solidFill>
                  <a:srgbClr val="FFFFFF"/>
                </a:solidFill>
                <a:latin typeface="Times New Roman" pitchFamily="18" charset="0"/>
              </a:rPr>
              <a:t>youthful innocence to educated sophistication</a:t>
            </a:r>
          </a:p>
          <a:p>
            <a:pPr marL="457200" indent="-457200">
              <a:spcBef>
                <a:spcPct val="50000"/>
              </a:spcBef>
              <a:buAutoNum type="arabicPeriod" startAt="4"/>
            </a:pPr>
            <a:r>
              <a:rPr lang="en-US" sz="2400" dirty="0" smtClean="0">
                <a:solidFill>
                  <a:srgbClr val="FFFFFF"/>
                </a:solidFill>
                <a:latin typeface="Times New Roman" pitchFamily="18" charset="0"/>
              </a:rPr>
              <a:t>Individual </a:t>
            </a:r>
            <a:r>
              <a:rPr lang="en-US" sz="2400" dirty="0">
                <a:solidFill>
                  <a:srgbClr val="FFFFFF"/>
                </a:solidFill>
                <a:latin typeface="Times New Roman" pitchFamily="18" charset="0"/>
              </a:rPr>
              <a:t>freedom &amp; the worth of the </a:t>
            </a:r>
            <a:r>
              <a:rPr lang="en-US" sz="2400" dirty="0" smtClean="0">
                <a:solidFill>
                  <a:srgbClr val="FFFFFF"/>
                </a:solidFill>
                <a:latin typeface="Times New Roman" pitchFamily="18" charset="0"/>
              </a:rPr>
              <a:t>individual</a:t>
            </a:r>
          </a:p>
          <a:p>
            <a:pPr marL="457200" indent="-457200">
              <a:spcBef>
                <a:spcPct val="50000"/>
              </a:spcBef>
              <a:buAutoNum type="arabicPeriod" startAt="4"/>
            </a:pPr>
            <a:r>
              <a:rPr lang="en-US" sz="2400" dirty="0" smtClean="0">
                <a:solidFill>
                  <a:srgbClr val="FFFFFF"/>
                </a:solidFill>
                <a:latin typeface="Times New Roman" pitchFamily="18" charset="0"/>
              </a:rPr>
              <a:t>Contemplates </a:t>
            </a:r>
            <a:r>
              <a:rPr lang="en-US" sz="2400" dirty="0">
                <a:solidFill>
                  <a:srgbClr val="FFFFFF"/>
                </a:solidFill>
                <a:latin typeface="Times New Roman" pitchFamily="18" charset="0"/>
              </a:rPr>
              <a:t>nature’s beauty as a path to spiritual and moral development</a:t>
            </a:r>
          </a:p>
        </p:txBody>
      </p:sp>
    </p:spTree>
    <p:extLst>
      <p:ext uri="{BB962C8B-B14F-4D97-AF65-F5344CB8AC3E}">
        <p14:creationId xmlns:p14="http://schemas.microsoft.com/office/powerpoint/2010/main" val="418803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1800 - 1860</a:t>
            </a:r>
          </a:p>
        </p:txBody>
      </p:sp>
      <p:sp>
        <p:nvSpPr>
          <p:cNvPr id="34819" name="Rectangle 3"/>
          <p:cNvSpPr>
            <a:spLocks noGrp="1" noChangeArrowheads="1"/>
          </p:cNvSpPr>
          <p:nvPr>
            <p:ph type="body" idx="1"/>
          </p:nvPr>
        </p:nvSpPr>
        <p:spPr/>
        <p:txBody>
          <a:bodyPr/>
          <a:lstStyle/>
          <a:p>
            <a:pPr>
              <a:lnSpc>
                <a:spcPct val="90000"/>
              </a:lnSpc>
              <a:buFont typeface="Wingdings" pitchFamily="2" charset="2"/>
              <a:buNone/>
            </a:pPr>
            <a:r>
              <a:rPr lang="en-US" altLang="en-US" sz="2000" b="1"/>
              <a:t>What’s going on in the world:</a:t>
            </a:r>
          </a:p>
          <a:p>
            <a:pPr>
              <a:lnSpc>
                <a:spcPct val="90000"/>
              </a:lnSpc>
            </a:pPr>
            <a:r>
              <a:rPr lang="en-US" altLang="en-US" sz="2000"/>
              <a:t>1803 – Louisiana Purchase</a:t>
            </a:r>
          </a:p>
          <a:p>
            <a:pPr>
              <a:lnSpc>
                <a:spcPct val="90000"/>
              </a:lnSpc>
            </a:pPr>
            <a:r>
              <a:rPr lang="en-US" altLang="en-US" sz="2000"/>
              <a:t>1810 – Mexico begins it’s war of independence from Spain</a:t>
            </a:r>
          </a:p>
          <a:p>
            <a:pPr>
              <a:lnSpc>
                <a:spcPct val="90000"/>
              </a:lnSpc>
            </a:pPr>
            <a:r>
              <a:rPr lang="en-US" altLang="en-US" sz="2000"/>
              <a:t>1812 – British attempt to take back America in the War of 1812</a:t>
            </a:r>
          </a:p>
          <a:p>
            <a:pPr>
              <a:lnSpc>
                <a:spcPct val="90000"/>
              </a:lnSpc>
            </a:pPr>
            <a:r>
              <a:rPr lang="en-US" altLang="en-US" sz="2000"/>
              <a:t>1815 – Napoleon defeated at Waterloo</a:t>
            </a:r>
          </a:p>
          <a:p>
            <a:pPr>
              <a:lnSpc>
                <a:spcPct val="90000"/>
              </a:lnSpc>
            </a:pPr>
            <a:r>
              <a:rPr lang="en-US" altLang="en-US" sz="2000"/>
              <a:t>1820-1821 – Missouri Compromise (free state/ slave state)</a:t>
            </a:r>
          </a:p>
          <a:p>
            <a:pPr>
              <a:lnSpc>
                <a:spcPct val="90000"/>
              </a:lnSpc>
            </a:pPr>
            <a:r>
              <a:rPr lang="en-US" altLang="en-US" sz="2000"/>
              <a:t>1830 – Underground railroad begins</a:t>
            </a:r>
          </a:p>
          <a:p>
            <a:pPr>
              <a:lnSpc>
                <a:spcPct val="90000"/>
              </a:lnSpc>
            </a:pPr>
            <a:r>
              <a:rPr lang="en-US" altLang="en-US" sz="2000"/>
              <a:t>1837 – Queen Victoria rules England</a:t>
            </a:r>
          </a:p>
          <a:p>
            <a:pPr>
              <a:lnSpc>
                <a:spcPct val="90000"/>
              </a:lnSpc>
            </a:pPr>
            <a:r>
              <a:rPr lang="en-US" altLang="en-US" sz="2000"/>
              <a:t>1845 – United States annexes Texas (leads to war with Mexico in 1846)</a:t>
            </a:r>
          </a:p>
          <a:p>
            <a:pPr>
              <a:lnSpc>
                <a:spcPct val="90000"/>
              </a:lnSpc>
            </a:pPr>
            <a:r>
              <a:rPr lang="en-US" altLang="en-US" sz="2000"/>
              <a:t>1849 – California gold rush</a:t>
            </a:r>
          </a:p>
          <a:p>
            <a:pPr>
              <a:lnSpc>
                <a:spcPct val="90000"/>
              </a:lnSpc>
            </a:pPr>
            <a:r>
              <a:rPr lang="en-US" altLang="en-US" sz="2000"/>
              <a:t>1854 – Republican party formed (opposed extension of slavery)</a:t>
            </a:r>
          </a:p>
          <a:p>
            <a:pPr>
              <a:lnSpc>
                <a:spcPct val="90000"/>
              </a:lnSpc>
            </a:pPr>
            <a:r>
              <a:rPr lang="en-US" altLang="en-US" sz="2000"/>
              <a:t>1858 – England takes over rule of India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Louisiana Purchase</a:t>
            </a:r>
          </a:p>
        </p:txBody>
      </p:sp>
      <p:sp>
        <p:nvSpPr>
          <p:cNvPr id="35843" name="Rectangle 3"/>
          <p:cNvSpPr>
            <a:spLocks noGrp="1" noChangeArrowheads="1"/>
          </p:cNvSpPr>
          <p:nvPr>
            <p:ph type="body" idx="1"/>
          </p:nvPr>
        </p:nvSpPr>
        <p:spPr>
          <a:xfrm>
            <a:off x="914400" y="1600200"/>
            <a:ext cx="7620000" cy="4530725"/>
          </a:xfrm>
        </p:spPr>
        <p:txBody>
          <a:bodyPr/>
          <a:lstStyle/>
          <a:p>
            <a:r>
              <a:rPr lang="en-US" altLang="en-US"/>
              <a:t>From France</a:t>
            </a:r>
          </a:p>
          <a:p>
            <a:r>
              <a:rPr lang="en-US" altLang="en-US"/>
              <a:t>4 cents an acre (15 million dollars total)</a:t>
            </a:r>
          </a:p>
          <a:p>
            <a:r>
              <a:rPr lang="en-US" altLang="en-US"/>
              <a:t>Doubled US Territory</a:t>
            </a:r>
          </a:p>
        </p:txBody>
      </p:sp>
      <p:pic>
        <p:nvPicPr>
          <p:cNvPr id="35847" name="Picture 7" descr="Map of the Louisiana Purch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276600"/>
            <a:ext cx="5362575" cy="338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1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2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5.xml><?xml version="1.0" encoding="utf-8"?>
<a:theme xmlns:a="http://schemas.openxmlformats.org/drawingml/2006/main" name="3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6.xml><?xml version="1.0" encoding="utf-8"?>
<a:theme xmlns:a="http://schemas.openxmlformats.org/drawingml/2006/main" name="4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7.xml><?xml version="1.0" encoding="utf-8"?>
<a:theme xmlns:a="http://schemas.openxmlformats.org/drawingml/2006/main" name="5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8.xml><?xml version="1.0" encoding="utf-8"?>
<a:theme xmlns:a="http://schemas.openxmlformats.org/drawingml/2006/main" name="1_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Layers</Template>
  <TotalTime>12923</TotalTime>
  <Words>1601</Words>
  <Application>Microsoft Office PowerPoint</Application>
  <PresentationFormat>On-screen Show (4:3)</PresentationFormat>
  <Paragraphs>175</Paragraphs>
  <Slides>27</Slides>
  <Notes>6</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27</vt:i4>
      </vt:variant>
    </vt:vector>
  </HeadingPairs>
  <TitlesOfParts>
    <vt:vector size="47" baseType="lpstr">
      <vt:lpstr>Arial</vt:lpstr>
      <vt:lpstr>Arial Narrow</vt:lpstr>
      <vt:lpstr>Calibri</vt:lpstr>
      <vt:lpstr>Franklin Gothic Book</vt:lpstr>
      <vt:lpstr>Monotype Sorts</vt:lpstr>
      <vt:lpstr>Times New Roman</vt:lpstr>
      <vt:lpstr>Wingdings</vt:lpstr>
      <vt:lpstr>Wingdings 2</vt:lpstr>
      <vt:lpstr>Layers</vt:lpstr>
      <vt:lpstr>Technic</vt:lpstr>
      <vt:lpstr>1_Technic</vt:lpstr>
      <vt:lpstr>2_Technic</vt:lpstr>
      <vt:lpstr>3_Technic</vt:lpstr>
      <vt:lpstr>4_Technic</vt:lpstr>
      <vt:lpstr>5_Technic</vt:lpstr>
      <vt:lpstr>1_SERENE</vt:lpstr>
      <vt:lpstr>2_SERENE</vt:lpstr>
      <vt:lpstr>Default Design</vt:lpstr>
      <vt:lpstr>3_Default Design</vt:lpstr>
      <vt:lpstr>4_Default Design</vt:lpstr>
      <vt:lpstr>American Romantic Period</vt:lpstr>
      <vt:lpstr>The Romantic Period</vt:lpstr>
      <vt:lpstr>Romantic vs. Non-Romantic</vt:lpstr>
      <vt:lpstr>PowerPoint Presentation</vt:lpstr>
      <vt:lpstr>PowerPoint Presentation</vt:lpstr>
      <vt:lpstr>PowerPoint Presentation</vt:lpstr>
      <vt:lpstr>PowerPoint Presentation</vt:lpstr>
      <vt:lpstr>1800 - 1860</vt:lpstr>
      <vt:lpstr>Louisiana Purchase</vt:lpstr>
      <vt:lpstr>The Gold Rush 1848- 1855</vt:lpstr>
      <vt:lpstr>Romanticism</vt:lpstr>
      <vt:lpstr>Characteristics of the American Romantic period</vt:lpstr>
      <vt:lpstr>The American Hero</vt:lpstr>
      <vt:lpstr>The Fireside Poets</vt:lpstr>
      <vt:lpstr>Fireside Poets</vt:lpstr>
      <vt:lpstr>Fireside Poets: Longfellow</vt:lpstr>
      <vt:lpstr>Holmes</vt:lpstr>
      <vt:lpstr>Transcendentalism</vt:lpstr>
      <vt:lpstr>Transcendentalism (time overlap): 1840-1860</vt:lpstr>
      <vt:lpstr>Dickinson</vt:lpstr>
      <vt:lpstr>The Dark Romantics</vt:lpstr>
      <vt:lpstr>The Dark Side of Individualism</vt:lpstr>
      <vt:lpstr>Gothic Literature  </vt:lpstr>
      <vt:lpstr>Gargoyles—carvings of small deformed creatures squatting at the corners and crevices of Gothic cathedrals—were supposed to ward off evil spirits, but they often look more like demonic spirits themselves.</vt:lpstr>
      <vt:lpstr>Gothic vs. Romanticism</vt:lpstr>
      <vt:lpstr>Edgar Allan Poe</vt:lpstr>
      <vt:lpstr>Gothic Movement in America</vt:lpstr>
    </vt:vector>
  </TitlesOfParts>
  <Company>DPS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Romantic Period</dc:title>
  <dc:creator>DPS</dc:creator>
  <cp:lastModifiedBy>DILWORTH, MARY A</cp:lastModifiedBy>
  <cp:revision>20</cp:revision>
  <dcterms:created xsi:type="dcterms:W3CDTF">2007-10-01T16:05:16Z</dcterms:created>
  <dcterms:modified xsi:type="dcterms:W3CDTF">2018-01-05T18:06:22Z</dcterms:modified>
</cp:coreProperties>
</file>